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8" r:id="rId3"/>
    <p:sldId id="260" r:id="rId4"/>
    <p:sldId id="285" r:id="rId5"/>
    <p:sldId id="275" r:id="rId6"/>
    <p:sldId id="267" r:id="rId7"/>
    <p:sldId id="271" r:id="rId8"/>
    <p:sldId id="270" r:id="rId9"/>
    <p:sldId id="269" r:id="rId10"/>
    <p:sldId id="277" r:id="rId11"/>
    <p:sldId id="262" r:id="rId12"/>
    <p:sldId id="263" r:id="rId13"/>
    <p:sldId id="266" r:id="rId14"/>
    <p:sldId id="265" r:id="rId15"/>
    <p:sldId id="264" r:id="rId16"/>
    <p:sldId id="274" r:id="rId17"/>
    <p:sldId id="273" r:id="rId18"/>
    <p:sldId id="279" r:id="rId19"/>
    <p:sldId id="282" r:id="rId20"/>
    <p:sldId id="278" r:id="rId21"/>
    <p:sldId id="280" r:id="rId22"/>
    <p:sldId id="281" r:id="rId23"/>
    <p:sldId id="272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A1516-D34C-41A7-877B-59AA1DD737A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D7C4C-D04A-4968-B36F-497F1732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D7C4C-D04A-4968-B36F-497F17327E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3E38-C08A-4424-A179-DFF6611E09D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415B-AEE9-4756-B882-4B161537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6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0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126" y="5134708"/>
            <a:ext cx="9763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6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0"/>
            <a:ext cx="12192000" cy="4462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7267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যেমন আমাদের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 বাবাকে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 করি, তেমনি তাঁরাও তাদের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পিতা- মাতাকে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 করেন ও ভালোবাসেন।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809" y="4676775"/>
            <a:ext cx="10085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পরিবারে </a:t>
            </a:r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ও ছেলে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সবাই সমান।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163773"/>
            <a:ext cx="11765057" cy="45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03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610" y="3990876"/>
            <a:ext cx="12587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11778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গ্রহণ করার অধিকার আছে।পরিবারের বিভিন্ন কাজে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ছেলে-মেয়ে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সকলেরই অংশগ্রহন করা প্রয়োজন 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24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21"/>
            <a:ext cx="1219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97379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সময়ে </a:t>
            </a:r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ঘরে ও বাইরে কাজ করেন।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15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63773"/>
            <a:ext cx="10918209" cy="4053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38" y="4217158"/>
            <a:ext cx="11816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সবখানেই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 চোখে দেখা উচিত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61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6" y="163773"/>
            <a:ext cx="9594376" cy="3875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03455"/>
            <a:ext cx="1219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ঘরে ও বাইরে কাজ করেন।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7" y="0"/>
            <a:ext cx="8537813" cy="4408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51692" y="4919008"/>
            <a:ext cx="12543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উভয়ের সব ধরনের কাজ করার যোগ্যতা রয়েছে।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24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04717"/>
            <a:ext cx="12192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মোট জনসংখ্যার প্রায় অর্ধেক নারী ও অর্ধেক পুরুষ। দেশের উন্নয়নে নারী ও পুরুষের সমান অবদান রয়েছে। কাজেই নারী ও পুরুষের মাঝে কোনো বৈষম্য করা উচিত নয়।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766" y="1828800"/>
            <a:ext cx="7697338" cy="240065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008" y="1837600"/>
            <a:ext cx="12310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--------------- শিশু সবাই সমান । </a:t>
            </a:r>
          </a:p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সবারই ---------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---------------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7783" y="1837600"/>
            <a:ext cx="60456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bn-BD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মাতাকে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7783" y="839147"/>
            <a:ext cx="5486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4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385" y="1453661"/>
            <a:ext cx="10574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মোঃ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খলিলুর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রহমান</a:t>
            </a:r>
            <a:endParaRPr lang="en-US" sz="54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FFC000"/>
                </a:solidFill>
              </a:rPr>
              <a:t>সহকারি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</a:rPr>
              <a:t>শিক্ষক</a:t>
            </a:r>
            <a:endParaRPr lang="en-US" sz="5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0070C0"/>
                </a:solidFill>
              </a:rPr>
              <a:t>জাংগালিয়া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ইউনিয়ন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সপ্রাবি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পাকুন্দিয়া,কিশোরগঞ্জ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4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8" y="177422"/>
            <a:ext cx="1039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 বলতে কি বোঝ ?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2638323"/>
            <a:ext cx="11000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উত্তর-মা,বাবা,ভাই,বোন নিয়ে আমাদের পরিবার। কোনো কোনো পরিবারে দাদা-দাদী ও অন্যান্য আত্নীয় পরিজন থাকে। পরিবারে সবাই মিলেমিশে শান্তিতে বাস করি।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1194"/>
            <a:ext cx="1280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ও মেয়েকে কেমন চোখে দেখা উচিত 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11" y="2634018"/>
            <a:ext cx="11386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ছেলে ও মেয়েকে সমান চোখে দেখা উচিত ।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2831" y="259307"/>
            <a:ext cx="12992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নারী- পুরুষের সংখ্যা কেমন ?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354" y="2674961"/>
            <a:ext cx="11629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আমাদের দেশে মোট জনসংখ্যার প্রায় অর্ধেক নারী ও অর্ধেক পুরু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70" y="-121104"/>
            <a:ext cx="2924620" cy="1968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2004" y="1877484"/>
            <a:ext cx="3166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738" y="3811012"/>
            <a:ext cx="112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 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 সম্পর্কে </a:t>
            </a:r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লিখ।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5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046" y="4912618"/>
            <a:ext cx="10996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21" y="1875818"/>
            <a:ext cx="3323088" cy="3547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585" y="833444"/>
            <a:ext cx="85001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অধ্যায়- 2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37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23" y="2507689"/>
            <a:ext cx="9744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২.১.৩-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২.১.৫-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15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8461" y="5075552"/>
            <a:ext cx="7628748" cy="1323439"/>
          </a:xfrm>
          <a:prstGeom prst="rect">
            <a:avLst/>
          </a:prstGeom>
          <a:noFill/>
          <a:ln w="762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38" y="407950"/>
            <a:ext cx="1237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 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46" y="1975881"/>
            <a:ext cx="8052179" cy="24565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1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31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31057"/>
            <a:ext cx="125202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2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568" y="4421874"/>
            <a:ext cx="12004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9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34"/>
            <a:ext cx="12192000" cy="4662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299" y="5950691"/>
            <a:ext cx="11259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আত্নীয়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পরিজন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780" y="3827033"/>
            <a:ext cx="100830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দাদি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19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297</Words>
  <Application>Microsoft Office PowerPoint</Application>
  <PresentationFormat>Widescreen</PresentationFormat>
  <Paragraphs>46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34</cp:revision>
  <dcterms:created xsi:type="dcterms:W3CDTF">2020-09-07T15:44:28Z</dcterms:created>
  <dcterms:modified xsi:type="dcterms:W3CDTF">2020-12-08T16:02:40Z</dcterms:modified>
</cp:coreProperties>
</file>