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609600" y="381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kenyan-flower-expo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3058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057400" y="304800"/>
            <a:ext cx="541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295400"/>
            <a:ext cx="8610600" cy="2362200"/>
            <a:chOff x="304800" y="1295400"/>
            <a:chExt cx="8610600" cy="2362200"/>
          </a:xfrm>
        </p:grpSpPr>
        <p:pic>
          <p:nvPicPr>
            <p:cNvPr id="6" name="Picture 5" descr="download (14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295400"/>
              <a:ext cx="27432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download (1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1295400"/>
              <a:ext cx="24384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brush-0-2020091013123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1295400"/>
              <a:ext cx="31242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81000" y="4038600"/>
            <a:ext cx="84582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জামাকাপড়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048000" y="228600"/>
            <a:ext cx="3657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6553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" y="4419600"/>
            <a:ext cx="8686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153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8153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257800"/>
            <a:ext cx="7772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6" dur="123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7" dur="123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9" dur="123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7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8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0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600200" y="381000"/>
            <a:ext cx="5943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1371600"/>
            <a:ext cx="7924800" cy="2743200"/>
            <a:chOff x="609600" y="1295400"/>
            <a:chExt cx="7924800" cy="2514600"/>
          </a:xfrm>
        </p:grpSpPr>
        <p:pic>
          <p:nvPicPr>
            <p:cNvPr id="6" name="Picture 5" descr="download (17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295400"/>
              <a:ext cx="39624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a-glass-of-water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1295400"/>
              <a:ext cx="3733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371600" y="4267200"/>
            <a:ext cx="6248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495800"/>
            <a:ext cx="7086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8305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8077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334000"/>
            <a:ext cx="7239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9" dur="61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0" dur="61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1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2" dur="61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3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133600" y="304800"/>
            <a:ext cx="5257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5400" y="1143000"/>
            <a:ext cx="6781800" cy="3581400"/>
            <a:chOff x="1295400" y="1143000"/>
            <a:chExt cx="6781800" cy="3581400"/>
          </a:xfrm>
        </p:grpSpPr>
        <p:pic>
          <p:nvPicPr>
            <p:cNvPr id="6" name="Picture 5" descr="Classroom cleani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143000"/>
              <a:ext cx="3200400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school-pic-4-14.08.201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143000"/>
              <a:ext cx="34290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Toilet-0122017071909062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3124200"/>
              <a:ext cx="31242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download (1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5400" y="3048000"/>
              <a:ext cx="3429000" cy="1657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28600" y="4419600"/>
            <a:ext cx="861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648200"/>
            <a:ext cx="8686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800600"/>
            <a:ext cx="8153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বেঞ্চ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ঝাড়ু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029200"/>
            <a:ext cx="79248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রান্নাঘরের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ডাস্টবিন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257800"/>
            <a:ext cx="7162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5410200"/>
            <a:ext cx="6324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15000"/>
            <a:ext cx="853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867400"/>
            <a:ext cx="7772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29" dur="123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0" dur="123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2" dur="123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895600" y="381000"/>
            <a:ext cx="3733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00212_124806.jpg"/>
          <p:cNvPicPr>
            <a:picLocks noChangeAspect="1"/>
          </p:cNvPicPr>
          <p:nvPr/>
        </p:nvPicPr>
        <p:blipFill>
          <a:blip r:embed="rId3" cstate="print"/>
          <a:srcRect l="26531" t="46258" r="53061" b="7483"/>
          <a:stretch>
            <a:fillRect/>
          </a:stretch>
        </p:blipFill>
        <p:spPr>
          <a:xfrm>
            <a:off x="3733800" y="1600200"/>
            <a:ext cx="1905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3581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971800" y="457200"/>
            <a:ext cx="3352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819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200212_124806.jpg"/>
          <p:cNvPicPr>
            <a:picLocks noChangeAspect="1"/>
          </p:cNvPicPr>
          <p:nvPr/>
        </p:nvPicPr>
        <p:blipFill>
          <a:blip r:embed="rId3" cstate="print"/>
          <a:srcRect l="64286" t="46429" r="6250" b="17856"/>
          <a:stretch>
            <a:fillRect/>
          </a:stretch>
        </p:blipFill>
        <p:spPr>
          <a:xfrm>
            <a:off x="3124200" y="3657600"/>
            <a:ext cx="28956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048000" y="457200"/>
            <a:ext cx="3276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00212_124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114800"/>
            <a:ext cx="25908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1828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438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124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200400" y="457200"/>
            <a:ext cx="3352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-1-copy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86200"/>
            <a:ext cx="3136900" cy="206739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0" y="1981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95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04800" y="304800"/>
            <a:ext cx="8458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s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077200" cy="48768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200400" y="533400"/>
            <a:ext cx="3276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981200"/>
            <a:ext cx="5562600" cy="226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cs typeface="NikoshBAN" pitchFamily="2" charset="0"/>
              </a:rPr>
              <a:t>Email:sujitdeb142@gmail.com</a:t>
            </a:r>
            <a:endParaRPr lang="en-US" sz="2000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7" name="Picture 6" descr="IMG_20191007_191717.jpg"/>
          <p:cNvPicPr>
            <a:picLocks noChangeAspect="1"/>
          </p:cNvPicPr>
          <p:nvPr/>
        </p:nvPicPr>
        <p:blipFill>
          <a:blip r:embed="rId3" cstate="print"/>
          <a:srcRect t="24000" r="46000" b="1333"/>
          <a:stretch>
            <a:fillRect/>
          </a:stretch>
        </p:blipFill>
        <p:spPr>
          <a:xfrm>
            <a:off x="685800" y="2057400"/>
            <a:ext cx="2209800" cy="21336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124200" y="533400"/>
            <a:ext cx="3505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2210034" cy="2825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743200" y="19812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৮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819400" y="304800"/>
            <a:ext cx="3886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9.3.1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স্হানে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ঝুড়িতে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9.3.2পরিস্কার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05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9.3.3স্বাস্থ্যসম্মত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ল্যাট্রিন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34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9.3.4ল্যাট্রিন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971800" y="533400"/>
            <a:ext cx="3276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52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676400" y="533400"/>
            <a:ext cx="6172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905000"/>
            <a:ext cx="7086600" cy="4038600"/>
            <a:chOff x="533400" y="1752600"/>
            <a:chExt cx="8001000" cy="4724400"/>
          </a:xfrm>
        </p:grpSpPr>
        <p:sp>
          <p:nvSpPr>
            <p:cNvPr id="6" name="Bevel 5"/>
            <p:cNvSpPr/>
            <p:nvPr/>
          </p:nvSpPr>
          <p:spPr>
            <a:xfrm>
              <a:off x="533400" y="1752600"/>
              <a:ext cx="8001000" cy="4724400"/>
            </a:xfrm>
            <a:prstGeom prst="bevel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626" y="2401047"/>
              <a:ext cx="6710516" cy="340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স্বাস্থ্যবিধি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প্রতিরোধ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:৮</a:t>
              </a:r>
            </a:p>
            <a:p>
              <a:pPr algn="ctr"/>
              <a:r>
                <a:rPr lang="en-US" sz="4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৫৫-৫৬</a:t>
              </a:r>
            </a:p>
            <a:p>
              <a:pPr algn="ctr"/>
              <a:r>
                <a:rPr lang="en-US" sz="44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: ২</a:t>
              </a:r>
              <a:endPara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533400" y="228600"/>
            <a:ext cx="8077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1066800"/>
            <a:ext cx="8461991" cy="5105400"/>
            <a:chOff x="304800" y="1066800"/>
            <a:chExt cx="8461991" cy="5105400"/>
          </a:xfrm>
        </p:grpSpPr>
        <p:pic>
          <p:nvPicPr>
            <p:cNvPr id="6" name="Picture 5" descr="brush-0-2020091013123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1" y="1066800"/>
              <a:ext cx="3214688" cy="2209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baby8-1440x564_c-450x17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581400"/>
              <a:ext cx="2289791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dailyhomemedical.com .....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3581400"/>
              <a:ext cx="17399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hair-comb-before-sleep-750x56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1066800"/>
              <a:ext cx="2581275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download (14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0" y="1066800"/>
              <a:ext cx="2143125" cy="2219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download (15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5800" y="3581400"/>
              <a:ext cx="1857375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download (16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800" y="3581400"/>
              <a:ext cx="22098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 flipH="1">
            <a:off x="1066800" y="274320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2819400"/>
            <a:ext cx="1828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2743200"/>
            <a:ext cx="1981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562600"/>
            <a:ext cx="22860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5715000"/>
            <a:ext cx="1447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5943600"/>
            <a:ext cx="1676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5867400"/>
            <a:ext cx="2057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04800" y="1066800"/>
            <a:ext cx="8382000" cy="3847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অভ্যাসগুলো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unname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8763000" cy="6553200"/>
            </a:xfrm>
            <a:prstGeom prst="rect">
              <a:avLst/>
            </a:prstGeom>
            <a:ln w="88900" cap="sq" cmpd="thickThin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533400" y="533400"/>
            <a:ext cx="8229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অভ্যাসগুলো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429000"/>
          <a:ext cx="8153400" cy="2971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53400"/>
              </a:tblGrid>
              <a:tr h="424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429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862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267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724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3।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1816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4।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কাপড়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5।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খাবার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6019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646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87</cp:revision>
  <dcterms:created xsi:type="dcterms:W3CDTF">2006-08-16T00:00:00Z</dcterms:created>
  <dcterms:modified xsi:type="dcterms:W3CDTF">2020-12-08T06:01:06Z</dcterms:modified>
</cp:coreProperties>
</file>