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19AE7-DD48-4C21-977A-8D9840C00635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24306-0E85-45CB-86EA-FCFF7F8FA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24306-0E85-45CB-86EA-FCFF7F8FA1B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7194-FF1F-48D6-AEF5-454AAE732F45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6F1-7D02-4BD8-B37A-25736237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7194-FF1F-48D6-AEF5-454AAE732F45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6F1-7D02-4BD8-B37A-25736237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7194-FF1F-48D6-AEF5-454AAE732F45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6F1-7D02-4BD8-B37A-25736237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7194-FF1F-48D6-AEF5-454AAE732F45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6F1-7D02-4BD8-B37A-25736237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7194-FF1F-48D6-AEF5-454AAE732F45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6F1-7D02-4BD8-B37A-25736237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7194-FF1F-48D6-AEF5-454AAE732F45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6F1-7D02-4BD8-B37A-25736237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7194-FF1F-48D6-AEF5-454AAE732F45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6F1-7D02-4BD8-B37A-25736237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7194-FF1F-48D6-AEF5-454AAE732F45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6F1-7D02-4BD8-B37A-25736237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7194-FF1F-48D6-AEF5-454AAE732F45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6F1-7D02-4BD8-B37A-25736237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7194-FF1F-48D6-AEF5-454AAE732F45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6F1-7D02-4BD8-B37A-25736237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7194-FF1F-48D6-AEF5-454AAE732F45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6F1-7D02-4BD8-B37A-25736237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77194-FF1F-48D6-AEF5-454AAE732F45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0D6F1-7D02-4BD8-B37A-257362377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153400" cy="533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gr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8382000" cy="5791200"/>
          </a:xfrm>
          <a:prstGeom prst="rect">
            <a:avLst/>
          </a:prstGeom>
        </p:spPr>
      </p:pic>
      <p:pic>
        <p:nvPicPr>
          <p:cNvPr id="6" name="Picture 5" descr="chattogram OPn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228600"/>
            <a:ext cx="4495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0201120_2057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889"/>
          <a:stretch>
            <a:fillRect/>
          </a:stretch>
        </p:blipFill>
        <p:spPr>
          <a:xfrm>
            <a:off x="1066800" y="381000"/>
            <a:ext cx="7086600" cy="38932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85800" y="45720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শুভ্রা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আমিন</a:t>
            </a:r>
            <a:endParaRPr lang="en-US" sz="2800" b="1" dirty="0" smtClean="0"/>
          </a:p>
          <a:p>
            <a:r>
              <a:rPr lang="en-US" sz="2800" b="1" dirty="0" err="1" smtClean="0"/>
              <a:t>সহকারি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শিক্ষক</a:t>
            </a:r>
            <a:r>
              <a:rPr lang="en-US" sz="2800" b="1" dirty="0" smtClean="0"/>
              <a:t>,</a:t>
            </a:r>
          </a:p>
          <a:p>
            <a:r>
              <a:rPr lang="en-US" sz="2800" b="1" dirty="0" err="1" smtClean="0"/>
              <a:t>উত্তর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ফতেয়াবাদ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সরকারি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প্রাথমিক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বিদ্যালয়</a:t>
            </a:r>
            <a:endParaRPr lang="en-US" sz="2800" b="1" dirty="0" smtClean="0"/>
          </a:p>
          <a:p>
            <a:r>
              <a:rPr lang="en-US" sz="2800" b="1" dirty="0" err="1" smtClean="0"/>
              <a:t>হাটহাজারী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চট্টগ্রাম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ass 5, Math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769" t="8537" r="5769" b="8537"/>
          <a:stretch>
            <a:fillRect/>
          </a:stretch>
        </p:blipFill>
        <p:spPr>
          <a:xfrm>
            <a:off x="228600" y="152400"/>
            <a:ext cx="35052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Stud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609600"/>
            <a:ext cx="4114800" cy="2667000"/>
          </a:xfrm>
          <a:prstGeom prst="rect">
            <a:avLst/>
          </a:prstGeom>
        </p:spPr>
      </p:pic>
      <p:pic>
        <p:nvPicPr>
          <p:cNvPr id="6" name="Picture 5" descr="20201109_182418.jpg"/>
          <p:cNvPicPr>
            <a:picLocks noChangeAspect="1"/>
          </p:cNvPicPr>
          <p:nvPr/>
        </p:nvPicPr>
        <p:blipFill>
          <a:blip r:embed="rId4" cstate="print"/>
          <a:srcRect l="7500" t="27100" r="4167" b="4201"/>
          <a:stretch>
            <a:fillRect/>
          </a:stretch>
        </p:blipFill>
        <p:spPr>
          <a:xfrm>
            <a:off x="381000" y="2209800"/>
            <a:ext cx="3886200" cy="1371600"/>
          </a:xfrm>
          <a:prstGeom prst="rect">
            <a:avLst/>
          </a:prstGeom>
        </p:spPr>
      </p:pic>
      <p:pic>
        <p:nvPicPr>
          <p:cNvPr id="7" name="Picture 6" descr="sagoto 4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733800"/>
            <a:ext cx="8458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i="1" dirty="0" err="1" smtClean="0"/>
              <a:t>যোগ্যতাভিত্তিক</a:t>
            </a:r>
            <a:r>
              <a:rPr lang="en-US" b="1" i="1" dirty="0" smtClean="0"/>
              <a:t> </a:t>
            </a:r>
            <a:r>
              <a:rPr lang="en-US" b="1" i="1" dirty="0" err="1" smtClean="0"/>
              <a:t>প্রশ্ন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dirty="0" err="1" smtClean="0"/>
              <a:t>তিন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সন্তানের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গড়</a:t>
            </a:r>
            <a:r>
              <a:rPr lang="en-US" sz="3600" dirty="0" smtClean="0"/>
              <a:t> ৫ </a:t>
            </a:r>
            <a:r>
              <a:rPr lang="en-US" sz="3600" dirty="0" err="1" smtClean="0"/>
              <a:t>বছর</a:t>
            </a:r>
            <a:r>
              <a:rPr lang="en-US" sz="3600" dirty="0" smtClean="0"/>
              <a:t>। </a:t>
            </a:r>
            <a:r>
              <a:rPr lang="en-US" sz="3600" dirty="0" err="1" smtClean="0"/>
              <a:t>মাতাসহ</a:t>
            </a:r>
            <a:r>
              <a:rPr lang="en-US" sz="3600" dirty="0" smtClean="0"/>
              <a:t> ঐ </a:t>
            </a:r>
            <a:r>
              <a:rPr lang="en-US" sz="3600" dirty="0" err="1" smtClean="0"/>
              <a:t>তিন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সন্তানের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গড়</a:t>
            </a:r>
            <a:r>
              <a:rPr lang="en-US" sz="3600" dirty="0" smtClean="0"/>
              <a:t> ১২ </a:t>
            </a:r>
            <a:r>
              <a:rPr lang="en-US" sz="3600" dirty="0" err="1" smtClean="0"/>
              <a:t>বছর</a:t>
            </a:r>
            <a:r>
              <a:rPr lang="en-US" sz="3600" dirty="0" smtClean="0"/>
              <a:t>। </a:t>
            </a:r>
            <a:r>
              <a:rPr lang="en-US" sz="3600" dirty="0" err="1" smtClean="0"/>
              <a:t>পিতা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তিন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সন্তানের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গড়</a:t>
            </a:r>
            <a:r>
              <a:rPr lang="en-US" sz="3600" dirty="0" smtClean="0"/>
              <a:t>, </a:t>
            </a:r>
            <a:r>
              <a:rPr lang="en-US" sz="3600" dirty="0" err="1" smtClean="0"/>
              <a:t>মাতা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তিন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সন্তানের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গড়</a:t>
            </a:r>
            <a:r>
              <a:rPr lang="en-US" sz="3600" dirty="0" smtClean="0"/>
              <a:t> </a:t>
            </a:r>
            <a:r>
              <a:rPr lang="en-US" sz="3600" dirty="0" err="1" smtClean="0"/>
              <a:t>অপেক্ষা</a:t>
            </a:r>
            <a:r>
              <a:rPr lang="en-US" sz="3600" dirty="0" smtClean="0"/>
              <a:t> ২ </a:t>
            </a:r>
            <a:r>
              <a:rPr lang="en-US" sz="3600" dirty="0" err="1" smtClean="0"/>
              <a:t>বছর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বেশি</a:t>
            </a:r>
            <a:r>
              <a:rPr lang="en-US" sz="3600" dirty="0" smtClean="0"/>
              <a:t>।</a:t>
            </a:r>
          </a:p>
          <a:p>
            <a:pPr>
              <a:buNone/>
            </a:pPr>
            <a:r>
              <a:rPr lang="en-US" sz="3600" dirty="0" smtClean="0"/>
              <a:t>		ক) </a:t>
            </a:r>
            <a:r>
              <a:rPr lang="en-US" sz="3600" dirty="0" err="1" smtClean="0"/>
              <a:t>পিতা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তিন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সন্তানের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গড়</a:t>
            </a:r>
            <a:r>
              <a:rPr lang="en-US" sz="3600" dirty="0" smtClean="0"/>
              <a:t> 	     </a:t>
            </a:r>
            <a:r>
              <a:rPr lang="en-US" sz="3600" dirty="0" err="1" smtClean="0"/>
              <a:t>কত</a:t>
            </a:r>
            <a:r>
              <a:rPr lang="en-US" sz="3600" dirty="0" smtClean="0"/>
              <a:t>? </a:t>
            </a:r>
            <a:r>
              <a:rPr lang="en-US" sz="3600" dirty="0" err="1" smtClean="0"/>
              <a:t>তিন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সন্তানের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মোট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</a:t>
            </a:r>
            <a:r>
              <a:rPr lang="en-US" sz="3600" dirty="0" smtClean="0"/>
              <a:t> </a:t>
            </a:r>
            <a:r>
              <a:rPr lang="en-US" sz="3600" dirty="0" err="1" smtClean="0"/>
              <a:t>কত</a:t>
            </a:r>
            <a:r>
              <a:rPr lang="en-US" sz="3600" dirty="0" smtClean="0"/>
              <a:t>?</a:t>
            </a:r>
          </a:p>
          <a:p>
            <a:pPr>
              <a:buNone/>
            </a:pPr>
            <a:r>
              <a:rPr lang="en-US" sz="3600" dirty="0" smtClean="0"/>
              <a:t> 		খ) </a:t>
            </a:r>
            <a:r>
              <a:rPr lang="en-US" sz="3600" dirty="0" err="1" smtClean="0"/>
              <a:t>পিতার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</a:t>
            </a:r>
            <a:r>
              <a:rPr lang="en-US" sz="3600" dirty="0" smtClean="0"/>
              <a:t> </a:t>
            </a:r>
            <a:r>
              <a:rPr lang="en-US" sz="3600" dirty="0" err="1" smtClean="0"/>
              <a:t>কত</a:t>
            </a:r>
            <a:r>
              <a:rPr lang="en-US" sz="3600" dirty="0" smtClean="0"/>
              <a:t>?</a:t>
            </a:r>
          </a:p>
          <a:p>
            <a:pPr>
              <a:buNone/>
            </a:pPr>
            <a:r>
              <a:rPr lang="en-US" sz="3600" dirty="0" smtClean="0"/>
              <a:t>		গ) </a:t>
            </a:r>
            <a:r>
              <a:rPr lang="en-US" sz="3600" dirty="0" err="1" smtClean="0"/>
              <a:t>পিতা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কত</a:t>
            </a:r>
            <a:r>
              <a:rPr lang="en-US" sz="3600" dirty="0" smtClean="0"/>
              <a:t> </a:t>
            </a:r>
            <a:r>
              <a:rPr lang="en-US" sz="3600" dirty="0" err="1" smtClean="0"/>
              <a:t>বছরের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বড়</a:t>
            </a:r>
            <a:r>
              <a:rPr lang="en-US" sz="3600" dirty="0" smtClean="0"/>
              <a:t>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  </a:t>
            </a:r>
            <a:r>
              <a:rPr lang="en-US" sz="3600" dirty="0" err="1" smtClean="0"/>
              <a:t>পিতা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তিন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পুত্রের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গড়</a:t>
            </a:r>
            <a:r>
              <a:rPr lang="en-US" sz="3600" dirty="0" smtClean="0"/>
              <a:t> ২১ </a:t>
            </a:r>
            <a:r>
              <a:rPr lang="en-US" sz="3600" dirty="0" err="1" smtClean="0"/>
              <a:t>বছর</a:t>
            </a:r>
            <a:r>
              <a:rPr lang="en-US" sz="3600" dirty="0" smtClean="0"/>
              <a:t>। </a:t>
            </a:r>
            <a:r>
              <a:rPr lang="en-US" sz="3600" dirty="0" err="1" smtClean="0"/>
              <a:t>মাতা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তিন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পুত্রের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গড়</a:t>
            </a:r>
            <a:r>
              <a:rPr lang="en-US" sz="3600" dirty="0" smtClean="0"/>
              <a:t> ১৮ </a:t>
            </a:r>
            <a:r>
              <a:rPr lang="en-US" sz="3600" dirty="0" err="1" smtClean="0"/>
              <a:t>বছর</a:t>
            </a:r>
            <a:r>
              <a:rPr lang="en-US" sz="3600" dirty="0" smtClean="0"/>
              <a:t>। </a:t>
            </a:r>
            <a:r>
              <a:rPr lang="en-US" sz="3600" dirty="0" err="1" smtClean="0"/>
              <a:t>মাতার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</a:t>
            </a:r>
            <a:r>
              <a:rPr lang="en-US" sz="3600" dirty="0" smtClean="0"/>
              <a:t> ৩৬ </a:t>
            </a:r>
            <a:r>
              <a:rPr lang="en-US" sz="3600" dirty="0" err="1" smtClean="0"/>
              <a:t>বছর</a:t>
            </a:r>
            <a:r>
              <a:rPr lang="en-US" sz="3600" dirty="0" smtClean="0"/>
              <a:t>।</a:t>
            </a:r>
          </a:p>
          <a:p>
            <a:pPr>
              <a:buNone/>
            </a:pPr>
            <a:r>
              <a:rPr lang="en-US" sz="3600" dirty="0" smtClean="0"/>
              <a:t>		ক) </a:t>
            </a:r>
            <a:r>
              <a:rPr lang="en-US" sz="3600" dirty="0" err="1" smtClean="0"/>
              <a:t>তিন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পুত্রের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গড়</a:t>
            </a:r>
            <a:r>
              <a:rPr lang="en-US" sz="3600" dirty="0" smtClean="0"/>
              <a:t> </a:t>
            </a:r>
            <a:r>
              <a:rPr lang="en-US" sz="3600" dirty="0" err="1" smtClean="0"/>
              <a:t>কত</a:t>
            </a:r>
            <a:r>
              <a:rPr lang="en-US" sz="3600" dirty="0" smtClean="0"/>
              <a:t>?</a:t>
            </a:r>
          </a:p>
          <a:p>
            <a:pPr>
              <a:buNone/>
            </a:pPr>
            <a:r>
              <a:rPr lang="en-US" sz="3600" dirty="0" smtClean="0"/>
              <a:t>		খ) </a:t>
            </a:r>
            <a:r>
              <a:rPr lang="en-US" sz="3600" dirty="0" err="1" smtClean="0"/>
              <a:t>পিতার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</a:t>
            </a:r>
            <a:r>
              <a:rPr lang="en-US" sz="3600" dirty="0" smtClean="0"/>
              <a:t> </a:t>
            </a:r>
            <a:r>
              <a:rPr lang="en-US" sz="3600" dirty="0" err="1" smtClean="0"/>
              <a:t>কত</a:t>
            </a:r>
            <a:r>
              <a:rPr lang="en-US" sz="3600" dirty="0" smtClean="0"/>
              <a:t>?</a:t>
            </a:r>
          </a:p>
          <a:p>
            <a:pPr>
              <a:buNone/>
            </a:pPr>
            <a:r>
              <a:rPr lang="en-US" sz="3600" dirty="0" smtClean="0"/>
              <a:t>		গ) </a:t>
            </a:r>
            <a:r>
              <a:rPr lang="en-US" sz="3600" dirty="0" err="1" smtClean="0"/>
              <a:t>পিতা</a:t>
            </a:r>
            <a:r>
              <a:rPr lang="en-US" sz="3600" dirty="0" smtClean="0"/>
              <a:t> , </a:t>
            </a:r>
            <a:r>
              <a:rPr lang="en-US" sz="3600" dirty="0" err="1" smtClean="0"/>
              <a:t>মাতা</a:t>
            </a:r>
            <a:r>
              <a:rPr lang="en-US" sz="3600" dirty="0" smtClean="0"/>
              <a:t>, ও </a:t>
            </a:r>
            <a:r>
              <a:rPr lang="en-US" sz="3600" dirty="0" err="1" smtClean="0"/>
              <a:t>তিন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পুত্রের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বয়সের</a:t>
            </a:r>
            <a:r>
              <a:rPr lang="en-US" sz="3600" dirty="0" smtClean="0"/>
              <a:t> 		</a:t>
            </a:r>
            <a:r>
              <a:rPr lang="en-US" sz="3600" dirty="0" err="1" smtClean="0"/>
              <a:t>গড়</a:t>
            </a:r>
            <a:r>
              <a:rPr lang="en-US" sz="3600" dirty="0" smtClean="0"/>
              <a:t> </a:t>
            </a:r>
            <a:r>
              <a:rPr lang="en-US" sz="3600" dirty="0" err="1" smtClean="0"/>
              <a:t>কত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ye 1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1"/>
            <a:ext cx="8381999" cy="6019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77</Words>
  <Application>Microsoft Office PowerPoint</Application>
  <PresentationFormat>On-screen Show (4:3)</PresentationFormat>
  <Paragraphs>15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যোগ্যতাভিত্তিক প্রশ্ন</vt:lpstr>
      <vt:lpstr>বাড়ির কাজ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9</cp:revision>
  <dcterms:created xsi:type="dcterms:W3CDTF">2020-12-03T06:45:47Z</dcterms:created>
  <dcterms:modified xsi:type="dcterms:W3CDTF">2020-12-08T12:20:24Z</dcterms:modified>
</cp:coreProperties>
</file>