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1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1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1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1.xml"/><Relationship Id="rId3" Type="http://schemas.openxmlformats.org/officeDocument/2006/relationships/presProps" Target="presProps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1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1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1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p1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1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p1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p1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1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" name="Google Shape;287;p1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Google Shape;296;p1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p2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" name="Google Shape;310;p2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8" name="Google Shape;318;p2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4" name="Google Shape;324;p2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"/>
          <p:cNvSpPr txBox="1"/>
          <p:nvPr>
            <p:ph idx="10" type="dt"/>
          </p:nvPr>
        </p:nvSpPr>
        <p:spPr>
          <a:xfrm rot="5400000">
            <a:off x="7589484" y="1081935"/>
            <a:ext cx="2011800" cy="38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1" type="ftr"/>
          </p:nvPr>
        </p:nvSpPr>
        <p:spPr>
          <a:xfrm rot="5400000">
            <a:off x="6990216" y="3737270"/>
            <a:ext cx="32004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8129016" y="5734050"/>
            <a:ext cx="609600" cy="52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ctr">
              <a:spcBef>
                <a:spcPts val="0"/>
              </a:spcBef>
              <a:buNone/>
              <a:defRPr/>
            </a:lvl1pPr>
            <a:lvl2pPr indent="0" lvl="1" marL="0" rtl="0" algn="ctr">
              <a:spcBef>
                <a:spcPts val="0"/>
              </a:spcBef>
              <a:buNone/>
              <a:defRPr/>
            </a:lvl2pPr>
            <a:lvl3pPr indent="0" lvl="2" marL="0" rtl="0" algn="ctr">
              <a:spcBef>
                <a:spcPts val="0"/>
              </a:spcBef>
              <a:buNone/>
              <a:defRPr/>
            </a:lvl3pPr>
            <a:lvl4pPr indent="0" lvl="3" marL="0" rtl="0" algn="ctr">
              <a:spcBef>
                <a:spcPts val="0"/>
              </a:spcBef>
              <a:buNone/>
              <a:defRPr/>
            </a:lvl4pPr>
            <a:lvl5pPr indent="0" lvl="4" marL="0" rtl="0" algn="ctr">
              <a:spcBef>
                <a:spcPts val="0"/>
              </a:spcBef>
              <a:buNone/>
              <a:defRPr/>
            </a:lvl5pPr>
            <a:lvl6pPr indent="0" lvl="5" marL="0" rtl="0" algn="ctr">
              <a:spcBef>
                <a:spcPts val="0"/>
              </a:spcBef>
              <a:buNone/>
              <a:defRPr/>
            </a:lvl6pPr>
            <a:lvl7pPr indent="0" lvl="6" marL="0" rtl="0" algn="ctr">
              <a:spcBef>
                <a:spcPts val="0"/>
              </a:spcBef>
              <a:buNone/>
              <a:defRPr/>
            </a:lvl7pPr>
            <a:lvl8pPr indent="0" lvl="7" marL="0" rtl="0" algn="ctr">
              <a:spcBef>
                <a:spcPts val="0"/>
              </a:spcBef>
              <a:buNone/>
              <a:defRPr/>
            </a:lvl8pPr>
            <a:lvl9pPr indent="0" lvl="8" marL="0" rt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1"/>
          <p:cNvSpPr txBox="1"/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11"/>
          <p:cNvSpPr txBox="1"/>
          <p:nvPr>
            <p:ph idx="1" type="body"/>
          </p:nvPr>
        </p:nvSpPr>
        <p:spPr>
          <a:xfrm rot="5400000">
            <a:off x="1754100" y="303300"/>
            <a:ext cx="4873800" cy="746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8610" lvl="0" marL="457200" rtl="0" algn="l">
              <a:spcBef>
                <a:spcPts val="600"/>
              </a:spcBef>
              <a:spcAft>
                <a:spcPts val="0"/>
              </a:spcAft>
              <a:buSzPts val="1260"/>
              <a:buChar char="🞆"/>
              <a:defRPr/>
            </a:lvl1pPr>
            <a:lvl2pPr indent="-320040" lvl="1" marL="914400" rtl="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2pPr>
            <a:lvl3pPr indent="-297180" lvl="2" marL="1371600" rtl="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3pPr>
            <a:lvl4pPr indent="-297180" lvl="3" marL="1828800" rtl="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4pPr>
            <a:lvl5pPr indent="-306323" lvl="4" marL="2286000" rtl="0" algn="l">
              <a:spcBef>
                <a:spcPts val="360"/>
              </a:spcBef>
              <a:spcAft>
                <a:spcPts val="0"/>
              </a:spcAft>
              <a:buSzPts val="1224"/>
              <a:buChar char="⚫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97179" lvl="6" marL="3200400" rtl="0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23" name="Google Shape;123;p11"/>
          <p:cNvSpPr txBox="1"/>
          <p:nvPr>
            <p:ph idx="10" type="dt"/>
          </p:nvPr>
        </p:nvSpPr>
        <p:spPr>
          <a:xfrm rot="5400000">
            <a:off x="7589484" y="1081935"/>
            <a:ext cx="2011800" cy="38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p11"/>
          <p:cNvSpPr txBox="1"/>
          <p:nvPr>
            <p:ph idx="11" type="ftr"/>
          </p:nvPr>
        </p:nvSpPr>
        <p:spPr>
          <a:xfrm rot="5400000">
            <a:off x="6990216" y="3737270"/>
            <a:ext cx="32004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11"/>
          <p:cNvSpPr txBox="1"/>
          <p:nvPr>
            <p:ph idx="12" type="sldNum"/>
          </p:nvPr>
        </p:nvSpPr>
        <p:spPr>
          <a:xfrm>
            <a:off x="8129016" y="5734050"/>
            <a:ext cx="609600" cy="52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ctr">
              <a:spcBef>
                <a:spcPts val="0"/>
              </a:spcBef>
              <a:buNone/>
              <a:defRPr/>
            </a:lvl1pPr>
            <a:lvl2pPr indent="0" lvl="1" marL="0" rtl="0" algn="ctr">
              <a:spcBef>
                <a:spcPts val="0"/>
              </a:spcBef>
              <a:buNone/>
              <a:defRPr/>
            </a:lvl2pPr>
            <a:lvl3pPr indent="0" lvl="2" marL="0" rtl="0" algn="ctr">
              <a:spcBef>
                <a:spcPts val="0"/>
              </a:spcBef>
              <a:buNone/>
              <a:defRPr/>
            </a:lvl3pPr>
            <a:lvl4pPr indent="0" lvl="3" marL="0" rtl="0" algn="ctr">
              <a:spcBef>
                <a:spcPts val="0"/>
              </a:spcBef>
              <a:buNone/>
              <a:defRPr/>
            </a:lvl4pPr>
            <a:lvl5pPr indent="0" lvl="4" marL="0" rtl="0" algn="ctr">
              <a:spcBef>
                <a:spcPts val="0"/>
              </a:spcBef>
              <a:buNone/>
              <a:defRPr/>
            </a:lvl5pPr>
            <a:lvl6pPr indent="0" lvl="5" marL="0" rtl="0" algn="ctr">
              <a:spcBef>
                <a:spcPts val="0"/>
              </a:spcBef>
              <a:buNone/>
              <a:defRPr/>
            </a:lvl6pPr>
            <a:lvl7pPr indent="0" lvl="6" marL="0" rtl="0" algn="ctr">
              <a:spcBef>
                <a:spcPts val="0"/>
              </a:spcBef>
              <a:buNone/>
              <a:defRPr/>
            </a:lvl7pPr>
            <a:lvl8pPr indent="0" lvl="7" marL="0" rtl="0" algn="ctr">
              <a:spcBef>
                <a:spcPts val="0"/>
              </a:spcBef>
              <a:buNone/>
              <a:defRPr/>
            </a:lvl8pPr>
            <a:lvl9pPr indent="0" lvl="8" marL="0" rt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2"/>
          <p:cNvSpPr txBox="1"/>
          <p:nvPr>
            <p:ph type="title"/>
          </p:nvPr>
        </p:nvSpPr>
        <p:spPr>
          <a:xfrm rot="5400000">
            <a:off x="4541850" y="2362189"/>
            <a:ext cx="5851500" cy="1676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p12"/>
          <p:cNvSpPr txBox="1"/>
          <p:nvPr>
            <p:ph idx="1" type="body"/>
          </p:nvPr>
        </p:nvSpPr>
        <p:spPr>
          <a:xfrm rot="5400000">
            <a:off x="541350" y="190488"/>
            <a:ext cx="5851500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8610" lvl="0" marL="457200" rtl="0" algn="l">
              <a:spcBef>
                <a:spcPts val="600"/>
              </a:spcBef>
              <a:spcAft>
                <a:spcPts val="0"/>
              </a:spcAft>
              <a:buSzPts val="1260"/>
              <a:buChar char="🞆"/>
              <a:defRPr/>
            </a:lvl1pPr>
            <a:lvl2pPr indent="-320040" lvl="1" marL="914400" rtl="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2pPr>
            <a:lvl3pPr indent="-297180" lvl="2" marL="1371600" rtl="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3pPr>
            <a:lvl4pPr indent="-297180" lvl="3" marL="1828800" rtl="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4pPr>
            <a:lvl5pPr indent="-306323" lvl="4" marL="2286000" rtl="0" algn="l">
              <a:spcBef>
                <a:spcPts val="360"/>
              </a:spcBef>
              <a:spcAft>
                <a:spcPts val="0"/>
              </a:spcAft>
              <a:buSzPts val="1224"/>
              <a:buChar char="⚫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97179" lvl="6" marL="3200400" rtl="0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29" name="Google Shape;129;p12"/>
          <p:cNvSpPr txBox="1"/>
          <p:nvPr>
            <p:ph idx="10" type="dt"/>
          </p:nvPr>
        </p:nvSpPr>
        <p:spPr>
          <a:xfrm rot="5400000">
            <a:off x="7589484" y="1081935"/>
            <a:ext cx="2011800" cy="38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12"/>
          <p:cNvSpPr txBox="1"/>
          <p:nvPr>
            <p:ph idx="11" type="ftr"/>
          </p:nvPr>
        </p:nvSpPr>
        <p:spPr>
          <a:xfrm rot="5400000">
            <a:off x="6990216" y="3737270"/>
            <a:ext cx="32004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12"/>
          <p:cNvSpPr txBox="1"/>
          <p:nvPr>
            <p:ph idx="12" type="sldNum"/>
          </p:nvPr>
        </p:nvSpPr>
        <p:spPr>
          <a:xfrm>
            <a:off x="8129016" y="5734050"/>
            <a:ext cx="609600" cy="52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ctr">
              <a:spcBef>
                <a:spcPts val="0"/>
              </a:spcBef>
              <a:buNone/>
              <a:defRPr/>
            </a:lvl1pPr>
            <a:lvl2pPr indent="0" lvl="1" marL="0" rtl="0" algn="ctr">
              <a:spcBef>
                <a:spcPts val="0"/>
              </a:spcBef>
              <a:buNone/>
              <a:defRPr/>
            </a:lvl2pPr>
            <a:lvl3pPr indent="0" lvl="2" marL="0" rtl="0" algn="ctr">
              <a:spcBef>
                <a:spcPts val="0"/>
              </a:spcBef>
              <a:buNone/>
              <a:defRPr/>
            </a:lvl3pPr>
            <a:lvl4pPr indent="0" lvl="3" marL="0" rtl="0" algn="ctr">
              <a:spcBef>
                <a:spcPts val="0"/>
              </a:spcBef>
              <a:buNone/>
              <a:defRPr/>
            </a:lvl4pPr>
            <a:lvl5pPr indent="0" lvl="4" marL="0" rtl="0" algn="ctr">
              <a:spcBef>
                <a:spcPts val="0"/>
              </a:spcBef>
              <a:buNone/>
              <a:defRPr/>
            </a:lvl5pPr>
            <a:lvl6pPr indent="0" lvl="5" marL="0" rtl="0" algn="ctr">
              <a:spcBef>
                <a:spcPts val="0"/>
              </a:spcBef>
              <a:buNone/>
              <a:defRPr/>
            </a:lvl6pPr>
            <a:lvl7pPr indent="0" lvl="6" marL="0" rtl="0" algn="ctr">
              <a:spcBef>
                <a:spcPts val="0"/>
              </a:spcBef>
              <a:buNone/>
              <a:defRPr/>
            </a:lvl7pPr>
            <a:lvl8pPr indent="0" lvl="7" marL="0" rtl="0" algn="ctr">
              <a:spcBef>
                <a:spcPts val="0"/>
              </a:spcBef>
              <a:buNone/>
              <a:defRPr/>
            </a:lvl8pPr>
            <a:lvl9pPr indent="0" lvl="8" marL="0" rt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bg>
      <p:bgPr>
        <a:solidFill>
          <a:schemeClr val="lt1"/>
        </a:solidFill>
      </p:bgPr>
    </p:bg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type="ctrTitle"/>
          </p:nvPr>
        </p:nvSpPr>
        <p:spPr>
          <a:xfrm>
            <a:off x="2286000" y="3124200"/>
            <a:ext cx="6172200" cy="1894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entury Schoolbook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" type="subTitle"/>
          </p:nvPr>
        </p:nvSpPr>
        <p:spPr>
          <a:xfrm>
            <a:off x="2286000" y="5003322"/>
            <a:ext cx="61722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l">
              <a:spcBef>
                <a:spcPts val="600"/>
              </a:spcBef>
              <a:spcAft>
                <a:spcPts val="0"/>
              </a:spcAft>
              <a:buSzPts val="1260"/>
              <a:buNone/>
              <a:defRPr b="1" sz="1800">
                <a:solidFill>
                  <a:schemeClr val="dk2"/>
                </a:solidFill>
              </a:defRPr>
            </a:lvl1pPr>
            <a:lvl2pPr lvl="1" rtl="0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2pPr>
            <a:lvl3pPr lvl="2" rtl="0" algn="ctr">
              <a:spcBef>
                <a:spcPts val="360"/>
              </a:spcBef>
              <a:spcAft>
                <a:spcPts val="0"/>
              </a:spcAft>
              <a:buSzPts val="1080"/>
              <a:buNone/>
              <a:defRPr/>
            </a:lvl3pPr>
            <a:lvl4pPr lvl="3" rtl="0" algn="ctr">
              <a:spcBef>
                <a:spcPts val="360"/>
              </a:spcBef>
              <a:spcAft>
                <a:spcPts val="0"/>
              </a:spcAft>
              <a:buSzPts val="1080"/>
              <a:buNone/>
              <a:defRPr/>
            </a:lvl4pPr>
            <a:lvl5pPr lvl="4" rtl="0" algn="ctr">
              <a:spcBef>
                <a:spcPts val="360"/>
              </a:spcBef>
              <a:spcAft>
                <a:spcPts val="0"/>
              </a:spcAft>
              <a:buSzPts val="1224"/>
              <a:buNone/>
              <a:defRPr/>
            </a:lvl5pPr>
            <a:lvl6pPr lvl="5" rtl="0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6pPr>
            <a:lvl7pPr lvl="6" rtl="0" algn="ctr">
              <a:spcBef>
                <a:spcPts val="360"/>
              </a:spcBef>
              <a:spcAft>
                <a:spcPts val="0"/>
              </a:spcAft>
              <a:buSzPts val="1080"/>
              <a:buNone/>
              <a:defRPr/>
            </a:lvl7pPr>
            <a:lvl8pPr lvl="7" rtl="0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rtl="0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0" type="dt"/>
          </p:nvPr>
        </p:nvSpPr>
        <p:spPr>
          <a:xfrm rot="5400000">
            <a:off x="7764621" y="1174097"/>
            <a:ext cx="22860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11" type="ftr"/>
          </p:nvPr>
        </p:nvSpPr>
        <p:spPr>
          <a:xfrm rot="5400000">
            <a:off x="7077293" y="4181693"/>
            <a:ext cx="3657600" cy="38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"/>
          <p:cNvSpPr/>
          <p:nvPr/>
        </p:nvSpPr>
        <p:spPr>
          <a:xfrm>
            <a:off x="381000" y="0"/>
            <a:ext cx="609600" cy="6858000"/>
          </a:xfrm>
          <a:prstGeom prst="rect">
            <a:avLst/>
          </a:prstGeom>
          <a:solidFill>
            <a:srgbClr val="FEC2AC">
              <a:alpha val="5373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276336" y="0"/>
            <a:ext cx="104700" cy="6858000"/>
          </a:xfrm>
          <a:prstGeom prst="rect">
            <a:avLst/>
          </a:prstGeom>
          <a:solidFill>
            <a:srgbClr val="FFD8CC">
              <a:alpha val="3569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990600" y="0"/>
            <a:ext cx="181800" cy="6858000"/>
          </a:xfrm>
          <a:prstGeom prst="rect">
            <a:avLst/>
          </a:prstGeom>
          <a:solidFill>
            <a:srgbClr val="FFD8CC">
              <a:alpha val="698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1141320" y="0"/>
            <a:ext cx="230400" cy="6858000"/>
          </a:xfrm>
          <a:prstGeom prst="rect">
            <a:avLst/>
          </a:prstGeom>
          <a:solidFill>
            <a:srgbClr val="FFEDE7">
              <a:alpha val="7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cxnSp>
        <p:nvCxnSpPr>
          <p:cNvPr id="30" name="Google Shape;30;p3"/>
          <p:cNvCxnSpPr/>
          <p:nvPr/>
        </p:nvCxnSpPr>
        <p:spPr>
          <a:xfrm>
            <a:off x="106344" y="0"/>
            <a:ext cx="0" cy="6858000"/>
          </a:xfrm>
          <a:prstGeom prst="straightConnector1">
            <a:avLst/>
          </a:prstGeom>
          <a:noFill/>
          <a:ln cap="flat" cmpd="sng" w="57150">
            <a:solidFill>
              <a:srgbClr val="FEC2AC">
                <a:alpha val="7294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1" name="Google Shape;31;p3"/>
          <p:cNvCxnSpPr/>
          <p:nvPr/>
        </p:nvCxnSpPr>
        <p:spPr>
          <a:xfrm>
            <a:off x="914400" y="0"/>
            <a:ext cx="0" cy="6858000"/>
          </a:xfrm>
          <a:prstGeom prst="straightConnector1">
            <a:avLst/>
          </a:prstGeom>
          <a:noFill/>
          <a:ln cap="flat" cmpd="sng" w="57150">
            <a:solidFill>
              <a:srgbClr val="FFEDE7">
                <a:alpha val="8275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2" name="Google Shape;32;p3"/>
          <p:cNvCxnSpPr/>
          <p:nvPr/>
        </p:nvCxnSpPr>
        <p:spPr>
          <a:xfrm>
            <a:off x="854112" y="0"/>
            <a:ext cx="0" cy="6858000"/>
          </a:xfrm>
          <a:prstGeom prst="straightConnector1">
            <a:avLst/>
          </a:prstGeom>
          <a:noFill/>
          <a:ln cap="flat" cmpd="sng" w="57150">
            <a:solidFill>
              <a:srgbClr val="FEC2AC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3" name="Google Shape;33;p3"/>
          <p:cNvCxnSpPr/>
          <p:nvPr/>
        </p:nvCxnSpPr>
        <p:spPr>
          <a:xfrm>
            <a:off x="1726640" y="0"/>
            <a:ext cx="0" cy="6858000"/>
          </a:xfrm>
          <a:prstGeom prst="straightConnector1">
            <a:avLst/>
          </a:prstGeom>
          <a:noFill/>
          <a:ln cap="flat" cmpd="sng" w="28575">
            <a:solidFill>
              <a:srgbClr val="FEC2AC">
                <a:alpha val="8196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4" name="Google Shape;34;p3"/>
          <p:cNvCxnSpPr/>
          <p:nvPr/>
        </p:nvCxnSpPr>
        <p:spPr>
          <a:xfrm>
            <a:off x="1066800" y="0"/>
            <a:ext cx="0" cy="6858000"/>
          </a:xfrm>
          <a:prstGeom prst="straightConnector1">
            <a:avLst/>
          </a:prstGeom>
          <a:noFill/>
          <a:ln cap="flat" cmpd="sng" w="9525">
            <a:solidFill>
              <a:srgbClr val="FEC2AC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5" name="Google Shape;35;p3"/>
          <p:cNvCxnSpPr/>
          <p:nvPr/>
        </p:nvCxnSpPr>
        <p:spPr>
          <a:xfrm>
            <a:off x="9113856" y="0"/>
            <a:ext cx="0" cy="6858000"/>
          </a:xfrm>
          <a:prstGeom prst="straightConnector1">
            <a:avLst/>
          </a:prstGeom>
          <a:noFill/>
          <a:ln cap="flat" cmpd="thickThin" w="57150">
            <a:solidFill>
              <a:srgbClr val="FEC2AC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6" name="Google Shape;36;p3"/>
          <p:cNvSpPr/>
          <p:nvPr/>
        </p:nvSpPr>
        <p:spPr>
          <a:xfrm>
            <a:off x="1219200" y="0"/>
            <a:ext cx="76200" cy="6858000"/>
          </a:xfrm>
          <a:prstGeom prst="rect">
            <a:avLst/>
          </a:prstGeom>
          <a:solidFill>
            <a:srgbClr val="FEC2AC">
              <a:alpha val="5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37" name="Google Shape;37;p3"/>
          <p:cNvSpPr/>
          <p:nvPr/>
        </p:nvSpPr>
        <p:spPr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38" name="Google Shape;38;p3"/>
          <p:cNvSpPr/>
          <p:nvPr/>
        </p:nvSpPr>
        <p:spPr>
          <a:xfrm>
            <a:off x="1309632" y="4866752"/>
            <a:ext cx="641400" cy="641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1091080" y="5500632"/>
            <a:ext cx="137100" cy="137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1664208" y="5788152"/>
            <a:ext cx="274200" cy="274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41" name="Google Shape;41;p3"/>
          <p:cNvSpPr/>
          <p:nvPr/>
        </p:nvSpPr>
        <p:spPr>
          <a:xfrm>
            <a:off x="1905000" y="4495800"/>
            <a:ext cx="365700" cy="3657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42" name="Google Shape;42;p3"/>
          <p:cNvSpPr txBox="1"/>
          <p:nvPr>
            <p:ph idx="12" type="sldNum"/>
          </p:nvPr>
        </p:nvSpPr>
        <p:spPr>
          <a:xfrm>
            <a:off x="1325544" y="4928702"/>
            <a:ext cx="609600" cy="51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ctr">
              <a:spcBef>
                <a:spcPts val="0"/>
              </a:spcBef>
              <a:buNone/>
              <a:defRPr/>
            </a:lvl1pPr>
            <a:lvl2pPr indent="0" lvl="1" marL="0" rtl="0" algn="ctr">
              <a:spcBef>
                <a:spcPts val="0"/>
              </a:spcBef>
              <a:buNone/>
              <a:defRPr/>
            </a:lvl2pPr>
            <a:lvl3pPr indent="0" lvl="2" marL="0" rtl="0" algn="ctr">
              <a:spcBef>
                <a:spcPts val="0"/>
              </a:spcBef>
              <a:buNone/>
              <a:defRPr/>
            </a:lvl3pPr>
            <a:lvl4pPr indent="0" lvl="3" marL="0" rtl="0" algn="ctr">
              <a:spcBef>
                <a:spcPts val="0"/>
              </a:spcBef>
              <a:buNone/>
              <a:defRPr/>
            </a:lvl4pPr>
            <a:lvl5pPr indent="0" lvl="4" marL="0" rtl="0" algn="ctr">
              <a:spcBef>
                <a:spcPts val="0"/>
              </a:spcBef>
              <a:buNone/>
              <a:defRPr/>
            </a:lvl5pPr>
            <a:lvl6pPr indent="0" lvl="5" marL="0" rtl="0" algn="ctr">
              <a:spcBef>
                <a:spcPts val="0"/>
              </a:spcBef>
              <a:buNone/>
              <a:defRPr/>
            </a:lvl6pPr>
            <a:lvl7pPr indent="0" lvl="6" marL="0" rtl="0" algn="ctr">
              <a:spcBef>
                <a:spcPts val="0"/>
              </a:spcBef>
              <a:buNone/>
              <a:defRPr/>
            </a:lvl7pPr>
            <a:lvl8pPr indent="0" lvl="7" marL="0" rtl="0" algn="ctr">
              <a:spcBef>
                <a:spcPts val="0"/>
              </a:spcBef>
              <a:buNone/>
              <a:defRPr/>
            </a:lvl8pPr>
            <a:lvl9pPr indent="0" lvl="8" marL="0" rt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"/>
          <p:cNvSpPr txBox="1"/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4"/>
          <p:cNvSpPr txBox="1"/>
          <p:nvPr>
            <p:ph idx="1" type="body"/>
          </p:nvPr>
        </p:nvSpPr>
        <p:spPr>
          <a:xfrm>
            <a:off x="457200" y="1600200"/>
            <a:ext cx="7467600" cy="487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8610" lvl="0" marL="457200" rtl="0" algn="l">
              <a:spcBef>
                <a:spcPts val="600"/>
              </a:spcBef>
              <a:spcAft>
                <a:spcPts val="0"/>
              </a:spcAft>
              <a:buSzPts val="1260"/>
              <a:buChar char="🞆"/>
              <a:defRPr/>
            </a:lvl1pPr>
            <a:lvl2pPr indent="-320040" lvl="1" marL="914400" rtl="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2pPr>
            <a:lvl3pPr indent="-297180" lvl="2" marL="1371600" rtl="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3pPr>
            <a:lvl4pPr indent="-297180" lvl="3" marL="1828800" rtl="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4pPr>
            <a:lvl5pPr indent="-306323" lvl="4" marL="2286000" rtl="0" algn="l">
              <a:spcBef>
                <a:spcPts val="360"/>
              </a:spcBef>
              <a:spcAft>
                <a:spcPts val="0"/>
              </a:spcAft>
              <a:buSzPts val="1224"/>
              <a:buChar char="⚫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97179" lvl="6" marL="3200400" rtl="0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4"/>
          <p:cNvSpPr txBox="1"/>
          <p:nvPr>
            <p:ph idx="10" type="dt"/>
          </p:nvPr>
        </p:nvSpPr>
        <p:spPr>
          <a:xfrm rot="5400000">
            <a:off x="7589484" y="1081935"/>
            <a:ext cx="2011800" cy="38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4"/>
          <p:cNvSpPr txBox="1"/>
          <p:nvPr>
            <p:ph idx="12" type="sldNum"/>
          </p:nvPr>
        </p:nvSpPr>
        <p:spPr>
          <a:xfrm>
            <a:off x="8129016" y="5734050"/>
            <a:ext cx="609600" cy="52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ctr">
              <a:spcBef>
                <a:spcPts val="0"/>
              </a:spcBef>
              <a:buNone/>
              <a:defRPr/>
            </a:lvl1pPr>
            <a:lvl2pPr indent="0" lvl="1" marL="0" rtl="0" algn="ctr">
              <a:spcBef>
                <a:spcPts val="0"/>
              </a:spcBef>
              <a:buNone/>
              <a:defRPr/>
            </a:lvl2pPr>
            <a:lvl3pPr indent="0" lvl="2" marL="0" rtl="0" algn="ctr">
              <a:spcBef>
                <a:spcPts val="0"/>
              </a:spcBef>
              <a:buNone/>
              <a:defRPr/>
            </a:lvl3pPr>
            <a:lvl4pPr indent="0" lvl="3" marL="0" rtl="0" algn="ctr">
              <a:spcBef>
                <a:spcPts val="0"/>
              </a:spcBef>
              <a:buNone/>
              <a:defRPr/>
            </a:lvl4pPr>
            <a:lvl5pPr indent="0" lvl="4" marL="0" rtl="0" algn="ctr">
              <a:spcBef>
                <a:spcPts val="0"/>
              </a:spcBef>
              <a:buNone/>
              <a:defRPr/>
            </a:lvl5pPr>
            <a:lvl6pPr indent="0" lvl="5" marL="0" rtl="0" algn="ctr">
              <a:spcBef>
                <a:spcPts val="0"/>
              </a:spcBef>
              <a:buNone/>
              <a:defRPr/>
            </a:lvl6pPr>
            <a:lvl7pPr indent="0" lvl="6" marL="0" rtl="0" algn="ctr">
              <a:spcBef>
                <a:spcPts val="0"/>
              </a:spcBef>
              <a:buNone/>
              <a:defRPr/>
            </a:lvl7pPr>
            <a:lvl8pPr indent="0" lvl="7" marL="0" rtl="0" algn="ctr">
              <a:spcBef>
                <a:spcPts val="0"/>
              </a:spcBef>
              <a:buNone/>
              <a:defRPr/>
            </a:lvl8pPr>
            <a:lvl9pPr indent="0" lvl="8" marL="0" rt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8" name="Google Shape;48;p4"/>
          <p:cNvSpPr txBox="1"/>
          <p:nvPr>
            <p:ph idx="11" type="ftr"/>
          </p:nvPr>
        </p:nvSpPr>
        <p:spPr>
          <a:xfrm rot="5400000">
            <a:off x="6990216" y="3737270"/>
            <a:ext cx="32004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showMasterSp="0" type="secHead">
  <p:cSld name="SECTION_HEADER">
    <p:bg>
      <p:bgPr>
        <a:solidFill>
          <a:schemeClr val="dk2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5"/>
          <p:cNvSpPr txBox="1"/>
          <p:nvPr>
            <p:ph type="title"/>
          </p:nvPr>
        </p:nvSpPr>
        <p:spPr>
          <a:xfrm>
            <a:off x="2286000" y="2895600"/>
            <a:ext cx="6172200" cy="2053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Century Schoolbook"/>
              <a:buNone/>
              <a:defRPr b="1" sz="3000" cap="small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5"/>
          <p:cNvSpPr txBox="1"/>
          <p:nvPr>
            <p:ph idx="1" type="body"/>
          </p:nvPr>
        </p:nvSpPr>
        <p:spPr>
          <a:xfrm>
            <a:off x="2286000" y="5010150"/>
            <a:ext cx="61722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spcBef>
                <a:spcPts val="600"/>
              </a:spcBef>
              <a:spcAft>
                <a:spcPts val="0"/>
              </a:spcAft>
              <a:buSzPts val="1260"/>
              <a:buNone/>
              <a:defRPr b="1" sz="1800">
                <a:solidFill>
                  <a:schemeClr val="lt2"/>
                </a:solidFill>
              </a:defRPr>
            </a:lvl1pPr>
            <a:lvl2pPr indent="-228600" lvl="1" marL="914400" rtl="0" algn="l">
              <a:spcBef>
                <a:spcPts val="36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rtl="0" algn="l">
              <a:spcBef>
                <a:spcPts val="320"/>
              </a:spcBef>
              <a:spcAft>
                <a:spcPts val="0"/>
              </a:spcAft>
              <a:buSzPts val="96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rtl="0" algn="l">
              <a:spcBef>
                <a:spcPts val="280"/>
              </a:spcBef>
              <a:spcAft>
                <a:spcPts val="0"/>
              </a:spcAft>
              <a:buSzPts val="84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rtl="0" algn="l">
              <a:spcBef>
                <a:spcPts val="280"/>
              </a:spcBef>
              <a:spcAft>
                <a:spcPts val="0"/>
              </a:spcAft>
              <a:buSzPts val="952"/>
              <a:buNone/>
              <a:defRPr sz="1400">
                <a:solidFill>
                  <a:schemeClr val="lt1"/>
                </a:solidFill>
              </a:defRPr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97179" lvl="6" marL="3200400" rtl="0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52" name="Google Shape;52;p5"/>
          <p:cNvSpPr txBox="1"/>
          <p:nvPr>
            <p:ph idx="10" type="dt"/>
          </p:nvPr>
        </p:nvSpPr>
        <p:spPr>
          <a:xfrm rot="5400000">
            <a:off x="7763256" y="1170432"/>
            <a:ext cx="22860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5"/>
          <p:cNvSpPr txBox="1"/>
          <p:nvPr>
            <p:ph idx="11" type="ftr"/>
          </p:nvPr>
        </p:nvSpPr>
        <p:spPr>
          <a:xfrm rot="5400000">
            <a:off x="7077480" y="4178832"/>
            <a:ext cx="3657600" cy="38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5"/>
          <p:cNvSpPr/>
          <p:nvPr/>
        </p:nvSpPr>
        <p:spPr>
          <a:xfrm>
            <a:off x="381000" y="0"/>
            <a:ext cx="609600" cy="6858000"/>
          </a:xfrm>
          <a:prstGeom prst="rect">
            <a:avLst/>
          </a:prstGeom>
          <a:solidFill>
            <a:srgbClr val="FEC2AC">
              <a:alpha val="5373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55" name="Google Shape;55;p5"/>
          <p:cNvSpPr/>
          <p:nvPr/>
        </p:nvSpPr>
        <p:spPr>
          <a:xfrm>
            <a:off x="276336" y="0"/>
            <a:ext cx="104700" cy="6858000"/>
          </a:xfrm>
          <a:prstGeom prst="rect">
            <a:avLst/>
          </a:prstGeom>
          <a:solidFill>
            <a:srgbClr val="FFD8CC">
              <a:alpha val="3569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56" name="Google Shape;56;p5"/>
          <p:cNvSpPr/>
          <p:nvPr/>
        </p:nvSpPr>
        <p:spPr>
          <a:xfrm>
            <a:off x="990600" y="0"/>
            <a:ext cx="181800" cy="6858000"/>
          </a:xfrm>
          <a:prstGeom prst="rect">
            <a:avLst/>
          </a:prstGeom>
          <a:solidFill>
            <a:srgbClr val="FFD8CC">
              <a:alpha val="698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57" name="Google Shape;57;p5"/>
          <p:cNvSpPr/>
          <p:nvPr/>
        </p:nvSpPr>
        <p:spPr>
          <a:xfrm>
            <a:off x="1141320" y="0"/>
            <a:ext cx="230400" cy="6858000"/>
          </a:xfrm>
          <a:prstGeom prst="rect">
            <a:avLst/>
          </a:prstGeom>
          <a:solidFill>
            <a:srgbClr val="FFEDE7">
              <a:alpha val="7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cxnSp>
        <p:nvCxnSpPr>
          <p:cNvPr id="58" name="Google Shape;58;p5"/>
          <p:cNvCxnSpPr/>
          <p:nvPr/>
        </p:nvCxnSpPr>
        <p:spPr>
          <a:xfrm>
            <a:off x="106344" y="0"/>
            <a:ext cx="0" cy="6858000"/>
          </a:xfrm>
          <a:prstGeom prst="straightConnector1">
            <a:avLst/>
          </a:prstGeom>
          <a:noFill/>
          <a:ln cap="flat" cmpd="sng" w="57150">
            <a:solidFill>
              <a:srgbClr val="FEC2AC">
                <a:alpha val="7294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9" name="Google Shape;59;p5"/>
          <p:cNvCxnSpPr/>
          <p:nvPr/>
        </p:nvCxnSpPr>
        <p:spPr>
          <a:xfrm>
            <a:off x="914400" y="0"/>
            <a:ext cx="0" cy="6858000"/>
          </a:xfrm>
          <a:prstGeom prst="straightConnector1">
            <a:avLst/>
          </a:prstGeom>
          <a:noFill/>
          <a:ln cap="flat" cmpd="sng" w="57150">
            <a:solidFill>
              <a:srgbClr val="FFEDE7">
                <a:alpha val="8275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0" name="Google Shape;60;p5"/>
          <p:cNvCxnSpPr/>
          <p:nvPr/>
        </p:nvCxnSpPr>
        <p:spPr>
          <a:xfrm>
            <a:off x="854112" y="0"/>
            <a:ext cx="0" cy="6858000"/>
          </a:xfrm>
          <a:prstGeom prst="straightConnector1">
            <a:avLst/>
          </a:prstGeom>
          <a:noFill/>
          <a:ln cap="flat" cmpd="sng" w="57150">
            <a:solidFill>
              <a:srgbClr val="FEC2AC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1" name="Google Shape;61;p5"/>
          <p:cNvCxnSpPr/>
          <p:nvPr/>
        </p:nvCxnSpPr>
        <p:spPr>
          <a:xfrm>
            <a:off x="1726640" y="0"/>
            <a:ext cx="0" cy="6858000"/>
          </a:xfrm>
          <a:prstGeom prst="straightConnector1">
            <a:avLst/>
          </a:prstGeom>
          <a:noFill/>
          <a:ln cap="flat" cmpd="sng" w="28575">
            <a:solidFill>
              <a:srgbClr val="FEC2AC">
                <a:alpha val="8196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2" name="Google Shape;62;p5"/>
          <p:cNvCxnSpPr/>
          <p:nvPr/>
        </p:nvCxnSpPr>
        <p:spPr>
          <a:xfrm>
            <a:off x="1066800" y="0"/>
            <a:ext cx="0" cy="6858000"/>
          </a:xfrm>
          <a:prstGeom prst="straightConnector1">
            <a:avLst/>
          </a:prstGeom>
          <a:noFill/>
          <a:ln cap="flat" cmpd="sng" w="9525">
            <a:solidFill>
              <a:srgbClr val="FEC2AC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3" name="Google Shape;63;p5"/>
          <p:cNvSpPr/>
          <p:nvPr/>
        </p:nvSpPr>
        <p:spPr>
          <a:xfrm>
            <a:off x="1219200" y="0"/>
            <a:ext cx="76200" cy="6858000"/>
          </a:xfrm>
          <a:prstGeom prst="rect">
            <a:avLst/>
          </a:prstGeom>
          <a:solidFill>
            <a:srgbClr val="FEC2AC">
              <a:alpha val="5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64" name="Google Shape;64;p5"/>
          <p:cNvSpPr/>
          <p:nvPr/>
        </p:nvSpPr>
        <p:spPr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65" name="Google Shape;65;p5"/>
          <p:cNvSpPr/>
          <p:nvPr/>
        </p:nvSpPr>
        <p:spPr>
          <a:xfrm>
            <a:off x="1324704" y="4866752"/>
            <a:ext cx="641400" cy="641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66" name="Google Shape;66;p5"/>
          <p:cNvSpPr/>
          <p:nvPr/>
        </p:nvSpPr>
        <p:spPr>
          <a:xfrm>
            <a:off x="1091080" y="5500632"/>
            <a:ext cx="137100" cy="137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67" name="Google Shape;67;p5"/>
          <p:cNvSpPr/>
          <p:nvPr/>
        </p:nvSpPr>
        <p:spPr>
          <a:xfrm>
            <a:off x="1664208" y="5791200"/>
            <a:ext cx="274200" cy="274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68" name="Google Shape;68;p5"/>
          <p:cNvSpPr/>
          <p:nvPr/>
        </p:nvSpPr>
        <p:spPr>
          <a:xfrm>
            <a:off x="1879040" y="4479888"/>
            <a:ext cx="365700" cy="3657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cxnSp>
        <p:nvCxnSpPr>
          <p:cNvPr id="69" name="Google Shape;69;p5"/>
          <p:cNvCxnSpPr/>
          <p:nvPr/>
        </p:nvCxnSpPr>
        <p:spPr>
          <a:xfrm>
            <a:off x="9097944" y="0"/>
            <a:ext cx="0" cy="6858000"/>
          </a:xfrm>
          <a:prstGeom prst="straightConnector1">
            <a:avLst/>
          </a:prstGeom>
          <a:noFill/>
          <a:ln cap="flat" cmpd="thickThin" w="57150">
            <a:solidFill>
              <a:srgbClr val="FEC2AC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0" name="Google Shape;70;p5"/>
          <p:cNvSpPr txBox="1"/>
          <p:nvPr>
            <p:ph idx="12" type="sldNum"/>
          </p:nvPr>
        </p:nvSpPr>
        <p:spPr>
          <a:xfrm>
            <a:off x="1340616" y="4928702"/>
            <a:ext cx="609600" cy="51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ctr">
              <a:spcBef>
                <a:spcPts val="0"/>
              </a:spcBef>
              <a:buNone/>
              <a:defRPr/>
            </a:lvl1pPr>
            <a:lvl2pPr indent="0" lvl="1" marL="0" rtl="0" algn="ctr">
              <a:spcBef>
                <a:spcPts val="0"/>
              </a:spcBef>
              <a:buNone/>
              <a:defRPr/>
            </a:lvl2pPr>
            <a:lvl3pPr indent="0" lvl="2" marL="0" rtl="0" algn="ctr">
              <a:spcBef>
                <a:spcPts val="0"/>
              </a:spcBef>
              <a:buNone/>
              <a:defRPr/>
            </a:lvl3pPr>
            <a:lvl4pPr indent="0" lvl="3" marL="0" rtl="0" algn="ctr">
              <a:spcBef>
                <a:spcPts val="0"/>
              </a:spcBef>
              <a:buNone/>
              <a:defRPr/>
            </a:lvl4pPr>
            <a:lvl5pPr indent="0" lvl="4" marL="0" rtl="0" algn="ctr">
              <a:spcBef>
                <a:spcPts val="0"/>
              </a:spcBef>
              <a:buNone/>
              <a:defRPr/>
            </a:lvl5pPr>
            <a:lvl6pPr indent="0" lvl="5" marL="0" rtl="0" algn="ctr">
              <a:spcBef>
                <a:spcPts val="0"/>
              </a:spcBef>
              <a:buNone/>
              <a:defRPr/>
            </a:lvl6pPr>
            <a:lvl7pPr indent="0" lvl="6" marL="0" rtl="0" algn="ctr">
              <a:spcBef>
                <a:spcPts val="0"/>
              </a:spcBef>
              <a:buNone/>
              <a:defRPr/>
            </a:lvl7pPr>
            <a:lvl8pPr indent="0" lvl="7" marL="0" rtl="0" algn="ctr">
              <a:spcBef>
                <a:spcPts val="0"/>
              </a:spcBef>
              <a:buNone/>
              <a:defRPr/>
            </a:lvl8pPr>
            <a:lvl9pPr indent="0" lvl="8" marL="0" rt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6"/>
          <p:cNvSpPr txBox="1"/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6"/>
          <p:cNvSpPr txBox="1"/>
          <p:nvPr>
            <p:ph idx="10" type="dt"/>
          </p:nvPr>
        </p:nvSpPr>
        <p:spPr>
          <a:xfrm rot="5400000">
            <a:off x="7589484" y="1081935"/>
            <a:ext cx="2011800" cy="38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6"/>
          <p:cNvSpPr txBox="1"/>
          <p:nvPr>
            <p:ph idx="11" type="ftr"/>
          </p:nvPr>
        </p:nvSpPr>
        <p:spPr>
          <a:xfrm rot="5400000">
            <a:off x="6990216" y="3737270"/>
            <a:ext cx="32004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6"/>
          <p:cNvSpPr txBox="1"/>
          <p:nvPr>
            <p:ph idx="12" type="sldNum"/>
          </p:nvPr>
        </p:nvSpPr>
        <p:spPr>
          <a:xfrm>
            <a:off x="8129016" y="5734050"/>
            <a:ext cx="609600" cy="52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ctr">
              <a:spcBef>
                <a:spcPts val="0"/>
              </a:spcBef>
              <a:buNone/>
              <a:defRPr/>
            </a:lvl1pPr>
            <a:lvl2pPr indent="0" lvl="1" marL="0" rtl="0" algn="ctr">
              <a:spcBef>
                <a:spcPts val="0"/>
              </a:spcBef>
              <a:buNone/>
              <a:defRPr/>
            </a:lvl2pPr>
            <a:lvl3pPr indent="0" lvl="2" marL="0" rtl="0" algn="ctr">
              <a:spcBef>
                <a:spcPts val="0"/>
              </a:spcBef>
              <a:buNone/>
              <a:defRPr/>
            </a:lvl3pPr>
            <a:lvl4pPr indent="0" lvl="3" marL="0" rtl="0" algn="ctr">
              <a:spcBef>
                <a:spcPts val="0"/>
              </a:spcBef>
              <a:buNone/>
              <a:defRPr/>
            </a:lvl4pPr>
            <a:lvl5pPr indent="0" lvl="4" marL="0" rtl="0" algn="ctr">
              <a:spcBef>
                <a:spcPts val="0"/>
              </a:spcBef>
              <a:buNone/>
              <a:defRPr/>
            </a:lvl5pPr>
            <a:lvl6pPr indent="0" lvl="5" marL="0" rtl="0" algn="ctr">
              <a:spcBef>
                <a:spcPts val="0"/>
              </a:spcBef>
              <a:buNone/>
              <a:defRPr/>
            </a:lvl6pPr>
            <a:lvl7pPr indent="0" lvl="6" marL="0" rtl="0" algn="ctr">
              <a:spcBef>
                <a:spcPts val="0"/>
              </a:spcBef>
              <a:buNone/>
              <a:defRPr/>
            </a:lvl7pPr>
            <a:lvl8pPr indent="0" lvl="7" marL="0" rtl="0" algn="ctr">
              <a:spcBef>
                <a:spcPts val="0"/>
              </a:spcBef>
              <a:buNone/>
              <a:defRPr/>
            </a:lvl8pPr>
            <a:lvl9pPr indent="0" lvl="8" marL="0" rt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6" name="Google Shape;76;p6"/>
          <p:cNvSpPr txBox="1"/>
          <p:nvPr>
            <p:ph idx="1" type="body"/>
          </p:nvPr>
        </p:nvSpPr>
        <p:spPr>
          <a:xfrm>
            <a:off x="457200" y="1600200"/>
            <a:ext cx="36576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8610" lvl="0" marL="457200" rtl="0" algn="l">
              <a:spcBef>
                <a:spcPts val="600"/>
              </a:spcBef>
              <a:spcAft>
                <a:spcPts val="0"/>
              </a:spcAft>
              <a:buSzPts val="1260"/>
              <a:buChar char="🞆"/>
              <a:defRPr/>
            </a:lvl1pPr>
            <a:lvl2pPr indent="-320040" lvl="1" marL="914400" rtl="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2pPr>
            <a:lvl3pPr indent="-297180" lvl="2" marL="1371600" rtl="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3pPr>
            <a:lvl4pPr indent="-297180" lvl="3" marL="1828800" rtl="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4pPr>
            <a:lvl5pPr indent="-306323" lvl="4" marL="2286000" rtl="0" algn="l">
              <a:spcBef>
                <a:spcPts val="360"/>
              </a:spcBef>
              <a:spcAft>
                <a:spcPts val="0"/>
              </a:spcAft>
              <a:buSzPts val="1224"/>
              <a:buChar char="⚫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97179" lvl="6" marL="3200400" rtl="0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6"/>
          <p:cNvSpPr txBox="1"/>
          <p:nvPr>
            <p:ph idx="2" type="body"/>
          </p:nvPr>
        </p:nvSpPr>
        <p:spPr>
          <a:xfrm>
            <a:off x="4270248" y="1600200"/>
            <a:ext cx="36576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8610" lvl="0" marL="457200" rtl="0" algn="l">
              <a:spcBef>
                <a:spcPts val="600"/>
              </a:spcBef>
              <a:spcAft>
                <a:spcPts val="0"/>
              </a:spcAft>
              <a:buSzPts val="1260"/>
              <a:buChar char="🞆"/>
              <a:defRPr/>
            </a:lvl1pPr>
            <a:lvl2pPr indent="-320040" lvl="1" marL="914400" rtl="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2pPr>
            <a:lvl3pPr indent="-297180" lvl="2" marL="1371600" rtl="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3pPr>
            <a:lvl4pPr indent="-297180" lvl="3" marL="1828800" rtl="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4pPr>
            <a:lvl5pPr indent="-306323" lvl="4" marL="2286000" rtl="0" algn="l">
              <a:spcBef>
                <a:spcPts val="360"/>
              </a:spcBef>
              <a:spcAft>
                <a:spcPts val="0"/>
              </a:spcAft>
              <a:buSzPts val="1224"/>
              <a:buChar char="⚫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97179" lvl="6" marL="3200400" rtl="0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7"/>
          <p:cNvSpPr txBox="1"/>
          <p:nvPr>
            <p:ph type="title"/>
          </p:nvPr>
        </p:nvSpPr>
        <p:spPr>
          <a:xfrm>
            <a:off x="457200" y="273050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entury Schoolbook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7"/>
          <p:cNvSpPr txBox="1"/>
          <p:nvPr>
            <p:ph idx="10" type="dt"/>
          </p:nvPr>
        </p:nvSpPr>
        <p:spPr>
          <a:xfrm rot="5400000">
            <a:off x="7589484" y="1081935"/>
            <a:ext cx="2011800" cy="38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7"/>
          <p:cNvSpPr txBox="1"/>
          <p:nvPr>
            <p:ph idx="11" type="ftr"/>
          </p:nvPr>
        </p:nvSpPr>
        <p:spPr>
          <a:xfrm rot="5400000">
            <a:off x="6990216" y="3737270"/>
            <a:ext cx="32004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7"/>
          <p:cNvSpPr txBox="1"/>
          <p:nvPr>
            <p:ph idx="12" type="sldNum"/>
          </p:nvPr>
        </p:nvSpPr>
        <p:spPr>
          <a:xfrm>
            <a:off x="8129016" y="5734050"/>
            <a:ext cx="609600" cy="52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ctr">
              <a:spcBef>
                <a:spcPts val="0"/>
              </a:spcBef>
              <a:buNone/>
              <a:defRPr/>
            </a:lvl1pPr>
            <a:lvl2pPr indent="0" lvl="1" marL="0" rtl="0" algn="ctr">
              <a:spcBef>
                <a:spcPts val="0"/>
              </a:spcBef>
              <a:buNone/>
              <a:defRPr/>
            </a:lvl2pPr>
            <a:lvl3pPr indent="0" lvl="2" marL="0" rtl="0" algn="ctr">
              <a:spcBef>
                <a:spcPts val="0"/>
              </a:spcBef>
              <a:buNone/>
              <a:defRPr/>
            </a:lvl3pPr>
            <a:lvl4pPr indent="0" lvl="3" marL="0" rtl="0" algn="ctr">
              <a:spcBef>
                <a:spcPts val="0"/>
              </a:spcBef>
              <a:buNone/>
              <a:defRPr/>
            </a:lvl4pPr>
            <a:lvl5pPr indent="0" lvl="4" marL="0" rtl="0" algn="ctr">
              <a:spcBef>
                <a:spcPts val="0"/>
              </a:spcBef>
              <a:buNone/>
              <a:defRPr/>
            </a:lvl5pPr>
            <a:lvl6pPr indent="0" lvl="5" marL="0" rtl="0" algn="ctr">
              <a:spcBef>
                <a:spcPts val="0"/>
              </a:spcBef>
              <a:buNone/>
              <a:defRPr/>
            </a:lvl6pPr>
            <a:lvl7pPr indent="0" lvl="6" marL="0" rtl="0" algn="ctr">
              <a:spcBef>
                <a:spcPts val="0"/>
              </a:spcBef>
              <a:buNone/>
              <a:defRPr/>
            </a:lvl7pPr>
            <a:lvl8pPr indent="0" lvl="7" marL="0" rtl="0" algn="ctr">
              <a:spcBef>
                <a:spcPts val="0"/>
              </a:spcBef>
              <a:buNone/>
              <a:defRPr/>
            </a:lvl8pPr>
            <a:lvl9pPr indent="0" lvl="8" marL="0" rt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3" name="Google Shape;83;p7"/>
          <p:cNvSpPr txBox="1"/>
          <p:nvPr>
            <p:ph idx="1" type="body"/>
          </p:nvPr>
        </p:nvSpPr>
        <p:spPr>
          <a:xfrm>
            <a:off x="457200" y="2362200"/>
            <a:ext cx="3657600" cy="38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8610" lvl="0" marL="457200" rtl="0" algn="l">
              <a:spcBef>
                <a:spcPts val="600"/>
              </a:spcBef>
              <a:spcAft>
                <a:spcPts val="0"/>
              </a:spcAft>
              <a:buSzPts val="1260"/>
              <a:buChar char="🞆"/>
              <a:defRPr/>
            </a:lvl1pPr>
            <a:lvl2pPr indent="-320040" lvl="1" marL="914400" rtl="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2pPr>
            <a:lvl3pPr indent="-297180" lvl="2" marL="1371600" rtl="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3pPr>
            <a:lvl4pPr indent="-297180" lvl="3" marL="1828800" rtl="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4pPr>
            <a:lvl5pPr indent="-306323" lvl="4" marL="2286000" rtl="0" algn="l">
              <a:spcBef>
                <a:spcPts val="360"/>
              </a:spcBef>
              <a:spcAft>
                <a:spcPts val="0"/>
              </a:spcAft>
              <a:buSzPts val="1224"/>
              <a:buChar char="⚫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97179" lvl="6" marL="3200400" rtl="0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84" name="Google Shape;84;p7"/>
          <p:cNvSpPr txBox="1"/>
          <p:nvPr>
            <p:ph idx="2" type="body"/>
          </p:nvPr>
        </p:nvSpPr>
        <p:spPr>
          <a:xfrm>
            <a:off x="4371975" y="2362200"/>
            <a:ext cx="3657600" cy="38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8610" lvl="0" marL="457200" rtl="0" algn="l">
              <a:spcBef>
                <a:spcPts val="600"/>
              </a:spcBef>
              <a:spcAft>
                <a:spcPts val="0"/>
              </a:spcAft>
              <a:buSzPts val="1260"/>
              <a:buChar char="🞆"/>
              <a:defRPr/>
            </a:lvl1pPr>
            <a:lvl2pPr indent="-320040" lvl="1" marL="914400" rtl="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2pPr>
            <a:lvl3pPr indent="-297180" lvl="2" marL="1371600" rtl="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3pPr>
            <a:lvl4pPr indent="-297180" lvl="3" marL="1828800" rtl="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4pPr>
            <a:lvl5pPr indent="-306323" lvl="4" marL="2286000" rtl="0" algn="l">
              <a:spcBef>
                <a:spcPts val="360"/>
              </a:spcBef>
              <a:spcAft>
                <a:spcPts val="0"/>
              </a:spcAft>
              <a:buSzPts val="1224"/>
              <a:buChar char="⚫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97179" lvl="6" marL="3200400" rtl="0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85" name="Google Shape;85;p7"/>
          <p:cNvSpPr/>
          <p:nvPr>
            <p:ph idx="3" type="body"/>
          </p:nvPr>
        </p:nvSpPr>
        <p:spPr>
          <a:xfrm>
            <a:off x="457200" y="1569720"/>
            <a:ext cx="3657600" cy="6585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rtl="0" algn="l">
              <a:spcBef>
                <a:spcPts val="600"/>
              </a:spcBef>
              <a:spcAft>
                <a:spcPts val="0"/>
              </a:spcAft>
              <a:buSzPts val="1400"/>
              <a:buFont typeface="Century Schoolbook"/>
              <a:buNone/>
              <a:defRPr b="1" sz="2000">
                <a:solidFill>
                  <a:srgbClr val="FFFFFF"/>
                </a:solidFill>
              </a:defRPr>
            </a:lvl1pPr>
            <a:lvl2pPr indent="-320040" lvl="1" marL="914400" rtl="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2pPr>
            <a:lvl3pPr indent="-297180" lvl="2" marL="1371600" rtl="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3pPr>
            <a:lvl4pPr indent="-297180" lvl="3" marL="1828800" rtl="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4pPr>
            <a:lvl5pPr indent="-306323" lvl="4" marL="2286000" rtl="0" algn="l">
              <a:spcBef>
                <a:spcPts val="360"/>
              </a:spcBef>
              <a:spcAft>
                <a:spcPts val="0"/>
              </a:spcAft>
              <a:buSzPts val="1224"/>
              <a:buChar char="⚫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97179" lvl="6" marL="3200400" rtl="0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86" name="Google Shape;86;p7"/>
          <p:cNvSpPr/>
          <p:nvPr>
            <p:ph idx="4" type="body"/>
          </p:nvPr>
        </p:nvSpPr>
        <p:spPr>
          <a:xfrm>
            <a:off x="4343400" y="1569720"/>
            <a:ext cx="3657600" cy="6585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rtl="0" algn="l">
              <a:spcBef>
                <a:spcPts val="600"/>
              </a:spcBef>
              <a:spcAft>
                <a:spcPts val="0"/>
              </a:spcAft>
              <a:buSzPts val="1400"/>
              <a:buFont typeface="Century Schoolbook"/>
              <a:buNone/>
              <a:defRPr b="1" sz="2000">
                <a:solidFill>
                  <a:srgbClr val="FFFFFF"/>
                </a:solidFill>
              </a:defRPr>
            </a:lvl1pPr>
            <a:lvl2pPr indent="-320040" lvl="1" marL="914400" rtl="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2pPr>
            <a:lvl3pPr indent="-297180" lvl="2" marL="1371600" rtl="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3pPr>
            <a:lvl4pPr indent="-297180" lvl="3" marL="1828800" rtl="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4pPr>
            <a:lvl5pPr indent="-306323" lvl="4" marL="2286000" rtl="0" algn="l">
              <a:spcBef>
                <a:spcPts val="360"/>
              </a:spcBef>
              <a:spcAft>
                <a:spcPts val="0"/>
              </a:spcAft>
              <a:buSzPts val="1224"/>
              <a:buChar char="⚫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97179" lvl="6" marL="3200400" rtl="0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8"/>
          <p:cNvSpPr txBox="1"/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8"/>
          <p:cNvSpPr txBox="1"/>
          <p:nvPr>
            <p:ph idx="10" type="dt"/>
          </p:nvPr>
        </p:nvSpPr>
        <p:spPr>
          <a:xfrm rot="5400000">
            <a:off x="7589484" y="1081935"/>
            <a:ext cx="2011800" cy="38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8"/>
          <p:cNvSpPr txBox="1"/>
          <p:nvPr>
            <p:ph idx="12" type="sldNum"/>
          </p:nvPr>
        </p:nvSpPr>
        <p:spPr>
          <a:xfrm>
            <a:off x="8129016" y="5734050"/>
            <a:ext cx="609600" cy="52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ctr">
              <a:spcBef>
                <a:spcPts val="0"/>
              </a:spcBef>
              <a:buNone/>
              <a:defRPr/>
            </a:lvl1pPr>
            <a:lvl2pPr indent="0" lvl="1" marL="0" rtl="0" algn="ctr">
              <a:spcBef>
                <a:spcPts val="0"/>
              </a:spcBef>
              <a:buNone/>
              <a:defRPr/>
            </a:lvl2pPr>
            <a:lvl3pPr indent="0" lvl="2" marL="0" rtl="0" algn="ctr">
              <a:spcBef>
                <a:spcPts val="0"/>
              </a:spcBef>
              <a:buNone/>
              <a:defRPr/>
            </a:lvl3pPr>
            <a:lvl4pPr indent="0" lvl="3" marL="0" rtl="0" algn="ctr">
              <a:spcBef>
                <a:spcPts val="0"/>
              </a:spcBef>
              <a:buNone/>
              <a:defRPr/>
            </a:lvl4pPr>
            <a:lvl5pPr indent="0" lvl="4" marL="0" rtl="0" algn="ctr">
              <a:spcBef>
                <a:spcPts val="0"/>
              </a:spcBef>
              <a:buNone/>
              <a:defRPr/>
            </a:lvl5pPr>
            <a:lvl6pPr indent="0" lvl="5" marL="0" rtl="0" algn="ctr">
              <a:spcBef>
                <a:spcPts val="0"/>
              </a:spcBef>
              <a:buNone/>
              <a:defRPr/>
            </a:lvl6pPr>
            <a:lvl7pPr indent="0" lvl="6" marL="0" rtl="0" algn="ctr">
              <a:spcBef>
                <a:spcPts val="0"/>
              </a:spcBef>
              <a:buNone/>
              <a:defRPr/>
            </a:lvl7pPr>
            <a:lvl8pPr indent="0" lvl="7" marL="0" rtl="0" algn="ctr">
              <a:spcBef>
                <a:spcPts val="0"/>
              </a:spcBef>
              <a:buNone/>
              <a:defRPr/>
            </a:lvl8pPr>
            <a:lvl9pPr indent="0" lvl="8" marL="0" rt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1" name="Google Shape;91;p8"/>
          <p:cNvSpPr txBox="1"/>
          <p:nvPr>
            <p:ph idx="11" type="ftr"/>
          </p:nvPr>
        </p:nvSpPr>
        <p:spPr>
          <a:xfrm rot="5400000">
            <a:off x="6990216" y="3737270"/>
            <a:ext cx="32004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showMasterSp="0" type="objTx">
  <p:cSld name="OBJECT_WITH_CAPTION_TEXT">
    <p:bg>
      <p:bgPr>
        <a:solidFill>
          <a:schemeClr val="lt1"/>
        </a:soli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3" name="Google Shape;93;p9"/>
          <p:cNvCxnSpPr/>
          <p:nvPr/>
        </p:nvCxnSpPr>
        <p:spPr>
          <a:xfrm>
            <a:off x="8763000" y="0"/>
            <a:ext cx="0" cy="6858000"/>
          </a:xfrm>
          <a:prstGeom prst="straightConnector1">
            <a:avLst/>
          </a:prstGeom>
          <a:noFill/>
          <a:ln cap="flat" cmpd="sng" w="38100">
            <a:solidFill>
              <a:srgbClr val="FEC2AC">
                <a:alpha val="9294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4" name="Google Shape;94;p9"/>
          <p:cNvSpPr txBox="1"/>
          <p:nvPr>
            <p:ph type="title"/>
          </p:nvPr>
        </p:nvSpPr>
        <p:spPr>
          <a:xfrm rot="5400000">
            <a:off x="3371880" y="3200370"/>
            <a:ext cx="63093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entury Schoolbook"/>
              <a:buNone/>
              <a:defRPr b="1" sz="2000" cap="small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9"/>
          <p:cNvSpPr txBox="1"/>
          <p:nvPr>
            <p:ph idx="1" type="body"/>
          </p:nvPr>
        </p:nvSpPr>
        <p:spPr>
          <a:xfrm>
            <a:off x="6812280" y="274320"/>
            <a:ext cx="1527000" cy="498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spcBef>
                <a:spcPts val="400"/>
              </a:spcBef>
              <a:spcAft>
                <a:spcPts val="0"/>
              </a:spcAft>
              <a:buSzPts val="840"/>
              <a:buNone/>
              <a:defRPr sz="1200"/>
            </a:lvl1pPr>
            <a:lvl2pPr indent="-228600" lvl="1" marL="914400" rtl="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rtl="0" algn="l">
              <a:spcBef>
                <a:spcPts val="200"/>
              </a:spcBef>
              <a:spcAft>
                <a:spcPts val="0"/>
              </a:spcAft>
              <a:buSzPts val="600"/>
              <a:buNone/>
              <a:defRPr sz="1000"/>
            </a:lvl3pPr>
            <a:lvl4pPr indent="-228600" lvl="3" marL="1828800" rtl="0" algn="l">
              <a:spcBef>
                <a:spcPts val="180"/>
              </a:spcBef>
              <a:spcAft>
                <a:spcPts val="0"/>
              </a:spcAft>
              <a:buSzPts val="540"/>
              <a:buNone/>
              <a:defRPr sz="900"/>
            </a:lvl4pPr>
            <a:lvl5pPr indent="-228600" lvl="4" marL="2286000" rtl="0" algn="l">
              <a:spcBef>
                <a:spcPts val="180"/>
              </a:spcBef>
              <a:spcAft>
                <a:spcPts val="0"/>
              </a:spcAft>
              <a:buSzPts val="612"/>
              <a:buNone/>
              <a:defRPr sz="900"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97179" lvl="6" marL="3200400" rtl="0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cxnSp>
        <p:nvCxnSpPr>
          <p:cNvPr id="96" name="Google Shape;96;p9"/>
          <p:cNvCxnSpPr/>
          <p:nvPr/>
        </p:nvCxnSpPr>
        <p:spPr>
          <a:xfrm>
            <a:off x="6248400" y="0"/>
            <a:ext cx="0" cy="6858000"/>
          </a:xfrm>
          <a:prstGeom prst="straightConnector1">
            <a:avLst/>
          </a:prstGeom>
          <a:noFill/>
          <a:ln cap="flat" cmpd="sng" w="38100">
            <a:solidFill>
              <a:srgbClr val="FEC2AC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7" name="Google Shape;97;p9"/>
          <p:cNvCxnSpPr/>
          <p:nvPr/>
        </p:nvCxnSpPr>
        <p:spPr>
          <a:xfrm>
            <a:off x="6192296" y="0"/>
            <a:ext cx="0" cy="6858000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8" name="Google Shape;98;p9"/>
          <p:cNvCxnSpPr/>
          <p:nvPr/>
        </p:nvCxnSpPr>
        <p:spPr>
          <a:xfrm>
            <a:off x="8991600" y="0"/>
            <a:ext cx="0" cy="685800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9" name="Google Shape;99;p9"/>
          <p:cNvSpPr/>
          <p:nvPr/>
        </p:nvSpPr>
        <p:spPr>
          <a:xfrm>
            <a:off x="8839200" y="0"/>
            <a:ext cx="304800" cy="6858000"/>
          </a:xfrm>
          <a:prstGeom prst="rect">
            <a:avLst/>
          </a:prstGeom>
          <a:solidFill>
            <a:srgbClr val="FEC2AC">
              <a:alpha val="8667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cxnSp>
        <p:nvCxnSpPr>
          <p:cNvPr id="100" name="Google Shape;100;p9"/>
          <p:cNvCxnSpPr/>
          <p:nvPr/>
        </p:nvCxnSpPr>
        <p:spPr>
          <a:xfrm>
            <a:off x="8915400" y="0"/>
            <a:ext cx="0" cy="68580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1" name="Google Shape;101;p9"/>
          <p:cNvSpPr/>
          <p:nvPr/>
        </p:nvSpPr>
        <p:spPr>
          <a:xfrm>
            <a:off x="8156448" y="5715000"/>
            <a:ext cx="548700" cy="5487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102" name="Google Shape;102;p9"/>
          <p:cNvSpPr txBox="1"/>
          <p:nvPr>
            <p:ph idx="2" type="body"/>
          </p:nvPr>
        </p:nvSpPr>
        <p:spPr>
          <a:xfrm>
            <a:off x="304800" y="274320"/>
            <a:ext cx="5638800" cy="632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8610" lvl="0" marL="457200" rtl="0" algn="l">
              <a:spcBef>
                <a:spcPts val="600"/>
              </a:spcBef>
              <a:spcAft>
                <a:spcPts val="0"/>
              </a:spcAft>
              <a:buSzPts val="1260"/>
              <a:buChar char="🞆"/>
              <a:defRPr/>
            </a:lvl1pPr>
            <a:lvl2pPr indent="-320040" lvl="1" marL="914400" rtl="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2pPr>
            <a:lvl3pPr indent="-297180" lvl="2" marL="1371600" rtl="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3pPr>
            <a:lvl4pPr indent="-297180" lvl="3" marL="1828800" rtl="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4pPr>
            <a:lvl5pPr indent="-306323" lvl="4" marL="2286000" rtl="0" algn="l">
              <a:spcBef>
                <a:spcPts val="360"/>
              </a:spcBef>
              <a:spcAft>
                <a:spcPts val="0"/>
              </a:spcAft>
              <a:buSzPts val="1224"/>
              <a:buChar char="⚫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97179" lvl="6" marL="3200400" rtl="0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03" name="Google Shape;103;p9"/>
          <p:cNvSpPr txBox="1"/>
          <p:nvPr>
            <p:ph idx="10" type="dt"/>
          </p:nvPr>
        </p:nvSpPr>
        <p:spPr>
          <a:xfrm rot="5400000">
            <a:off x="7589484" y="1081935"/>
            <a:ext cx="2011800" cy="38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9"/>
          <p:cNvSpPr txBox="1"/>
          <p:nvPr>
            <p:ph idx="12" type="sldNum"/>
          </p:nvPr>
        </p:nvSpPr>
        <p:spPr>
          <a:xfrm>
            <a:off x="8129016" y="5734050"/>
            <a:ext cx="609600" cy="52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ctr">
              <a:spcBef>
                <a:spcPts val="0"/>
              </a:spcBef>
              <a:buNone/>
              <a:defRPr/>
            </a:lvl1pPr>
            <a:lvl2pPr indent="0" lvl="1" marL="0" rtl="0" algn="ctr">
              <a:spcBef>
                <a:spcPts val="0"/>
              </a:spcBef>
              <a:buNone/>
              <a:defRPr/>
            </a:lvl2pPr>
            <a:lvl3pPr indent="0" lvl="2" marL="0" rtl="0" algn="ctr">
              <a:spcBef>
                <a:spcPts val="0"/>
              </a:spcBef>
              <a:buNone/>
              <a:defRPr/>
            </a:lvl3pPr>
            <a:lvl4pPr indent="0" lvl="3" marL="0" rtl="0" algn="ctr">
              <a:spcBef>
                <a:spcPts val="0"/>
              </a:spcBef>
              <a:buNone/>
              <a:defRPr/>
            </a:lvl4pPr>
            <a:lvl5pPr indent="0" lvl="4" marL="0" rtl="0" algn="ctr">
              <a:spcBef>
                <a:spcPts val="0"/>
              </a:spcBef>
              <a:buNone/>
              <a:defRPr/>
            </a:lvl5pPr>
            <a:lvl6pPr indent="0" lvl="5" marL="0" rtl="0" algn="ctr">
              <a:spcBef>
                <a:spcPts val="0"/>
              </a:spcBef>
              <a:buNone/>
              <a:defRPr/>
            </a:lvl6pPr>
            <a:lvl7pPr indent="0" lvl="6" marL="0" rtl="0" algn="ctr">
              <a:spcBef>
                <a:spcPts val="0"/>
              </a:spcBef>
              <a:buNone/>
              <a:defRPr/>
            </a:lvl7pPr>
            <a:lvl8pPr indent="0" lvl="7" marL="0" rtl="0" algn="ctr">
              <a:spcBef>
                <a:spcPts val="0"/>
              </a:spcBef>
              <a:buNone/>
              <a:defRPr/>
            </a:lvl8pPr>
            <a:lvl9pPr indent="0" lvl="8" marL="0" rt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5" name="Google Shape;105;p9"/>
          <p:cNvSpPr txBox="1"/>
          <p:nvPr>
            <p:ph idx="11" type="ftr"/>
          </p:nvPr>
        </p:nvSpPr>
        <p:spPr>
          <a:xfrm rot="5400000">
            <a:off x="6990216" y="3737270"/>
            <a:ext cx="32004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showMasterSp="0" type="picTx">
  <p:cSld name="PICTURE_WITH_CAPTION_TEXT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7" name="Google Shape;107;p10"/>
          <p:cNvCxnSpPr/>
          <p:nvPr/>
        </p:nvCxnSpPr>
        <p:spPr>
          <a:xfrm>
            <a:off x="8763000" y="0"/>
            <a:ext cx="0" cy="6858000"/>
          </a:xfrm>
          <a:prstGeom prst="straightConnector1">
            <a:avLst/>
          </a:prstGeom>
          <a:noFill/>
          <a:ln cap="flat" cmpd="sng" w="38100">
            <a:solidFill>
              <a:srgbClr val="FEC2AC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8" name="Google Shape;108;p10"/>
          <p:cNvSpPr/>
          <p:nvPr/>
        </p:nvSpPr>
        <p:spPr>
          <a:xfrm>
            <a:off x="8156448" y="5715000"/>
            <a:ext cx="548700" cy="5487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109" name="Google Shape;109;p10"/>
          <p:cNvSpPr txBox="1"/>
          <p:nvPr>
            <p:ph type="title"/>
          </p:nvPr>
        </p:nvSpPr>
        <p:spPr>
          <a:xfrm rot="5400000">
            <a:off x="3350163" y="3200370"/>
            <a:ext cx="63093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entury Schoolbook"/>
              <a:buNone/>
              <a:defRPr b="1"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10"/>
          <p:cNvSpPr/>
          <p:nvPr>
            <p:ph idx="2" type="pic"/>
          </p:nvPr>
        </p:nvSpPr>
        <p:spPr>
          <a:xfrm>
            <a:off x="0" y="0"/>
            <a:ext cx="61722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None/>
              <a:defRPr b="0" i="0" sz="32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 marR="0" rtl="0" algn="l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⚫"/>
              <a:defRPr b="0" i="0" sz="21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lvl="2" marR="0" rtl="0" algn="l">
              <a:spcBef>
                <a:spcPts val="360"/>
              </a:spcBef>
              <a:spcAft>
                <a:spcPts val="0"/>
              </a:spcAft>
              <a:buClr>
                <a:srgbClr val="DE7530"/>
              </a:buClr>
              <a:buSzPts val="1080"/>
              <a:buFont typeface="Noto Sans Symbols"/>
              <a:buChar char="🞆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lvl="3" marR="0" rtl="0" algn="l">
              <a:spcBef>
                <a:spcPts val="360"/>
              </a:spcBef>
              <a:spcAft>
                <a:spcPts val="0"/>
              </a:spcAft>
              <a:buClr>
                <a:srgbClr val="FEC2AC"/>
              </a:buClr>
              <a:buSzPts val="1080"/>
              <a:buFont typeface="Noto Sans Symbols"/>
              <a:buChar char="🞆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lvl="4" marR="0" rtl="0" algn="l">
              <a:spcBef>
                <a:spcPts val="320"/>
              </a:spcBef>
              <a:spcAft>
                <a:spcPts val="0"/>
              </a:spcAft>
              <a:buClr>
                <a:srgbClr val="BBC9E9"/>
              </a:buClr>
              <a:buSzPts val="1088"/>
              <a:buFont typeface="Noto Sans Symbols"/>
              <a:buChar char="⚫"/>
              <a:defRPr b="0" i="0" sz="16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lvl="5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entury Schoolbook"/>
              <a:buChar char="•"/>
              <a:defRPr b="0" i="0" sz="1600" u="none" cap="none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lvl="6" marR="0" rtl="0" algn="l">
              <a:spcBef>
                <a:spcPts val="280"/>
              </a:spcBef>
              <a:spcAft>
                <a:spcPts val="0"/>
              </a:spcAft>
              <a:buClr>
                <a:srgbClr val="FEC2AC"/>
              </a:buClr>
              <a:buSzPts val="840"/>
              <a:buFont typeface="Noto Sans Symbols"/>
              <a:buChar char="⚪"/>
              <a:defRPr b="0" i="0" sz="1400" u="none" cap="none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lvl="7" marR="0" rtl="0" algn="l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entury Schoolbook"/>
              <a:buChar char="•"/>
              <a:defRPr b="0" i="0" sz="1400" u="none" cap="small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lvl="8" marR="0" rtl="0" algn="l">
              <a:spcBef>
                <a:spcPts val="280"/>
              </a:spcBef>
              <a:spcAft>
                <a:spcPts val="0"/>
              </a:spcAft>
              <a:buClr>
                <a:srgbClr val="DE7530"/>
              </a:buClr>
              <a:buSzPts val="1400"/>
              <a:buFont typeface="Century Schoolbook"/>
              <a:buChar char="•"/>
              <a:defRPr b="0" i="0" sz="1400" u="none" cap="none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111" name="Google Shape;111;p10"/>
          <p:cNvSpPr txBox="1"/>
          <p:nvPr>
            <p:ph idx="1" type="body"/>
          </p:nvPr>
        </p:nvSpPr>
        <p:spPr>
          <a:xfrm>
            <a:off x="6765798" y="264795"/>
            <a:ext cx="1524000" cy="49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spcBef>
                <a:spcPts val="100"/>
              </a:spcBef>
              <a:spcAft>
                <a:spcPts val="0"/>
              </a:spcAft>
              <a:buSzPts val="840"/>
              <a:buFont typeface="Century Schoolbook"/>
              <a:buNone/>
              <a:defRPr sz="1200"/>
            </a:lvl1pPr>
            <a:lvl2pPr indent="-289560" lvl="1" marL="914400" rtl="0" algn="l">
              <a:spcBef>
                <a:spcPts val="400"/>
              </a:spcBef>
              <a:spcAft>
                <a:spcPts val="0"/>
              </a:spcAft>
              <a:buSzPts val="960"/>
              <a:buChar char="⚫"/>
              <a:defRPr sz="1200"/>
            </a:lvl2pPr>
            <a:lvl3pPr indent="-266700" lvl="2" marL="1371600" rtl="0" algn="l">
              <a:spcBef>
                <a:spcPts val="200"/>
              </a:spcBef>
              <a:spcAft>
                <a:spcPts val="0"/>
              </a:spcAft>
              <a:buSzPts val="600"/>
              <a:buChar char="🞆"/>
              <a:defRPr sz="1000"/>
            </a:lvl3pPr>
            <a:lvl4pPr indent="-262889" lvl="3" marL="1828800" rtl="0" algn="l">
              <a:spcBef>
                <a:spcPts val="180"/>
              </a:spcBef>
              <a:spcAft>
                <a:spcPts val="0"/>
              </a:spcAft>
              <a:buSzPts val="540"/>
              <a:buChar char="🞆"/>
              <a:defRPr sz="900"/>
            </a:lvl4pPr>
            <a:lvl5pPr indent="-267461" lvl="4" marL="2286000" rtl="0" algn="l">
              <a:spcBef>
                <a:spcPts val="180"/>
              </a:spcBef>
              <a:spcAft>
                <a:spcPts val="0"/>
              </a:spcAft>
              <a:buSzPts val="612"/>
              <a:buChar char="⚫"/>
              <a:defRPr sz="900"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97179" lvl="6" marL="3200400" rtl="0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cxnSp>
        <p:nvCxnSpPr>
          <p:cNvPr id="112" name="Google Shape;112;p10"/>
          <p:cNvCxnSpPr/>
          <p:nvPr/>
        </p:nvCxnSpPr>
        <p:spPr>
          <a:xfrm>
            <a:off x="8991600" y="0"/>
            <a:ext cx="0" cy="68580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3" name="Google Shape;113;p10"/>
          <p:cNvSpPr/>
          <p:nvPr/>
        </p:nvSpPr>
        <p:spPr>
          <a:xfrm>
            <a:off x="8839200" y="0"/>
            <a:ext cx="304800" cy="6858000"/>
          </a:xfrm>
          <a:prstGeom prst="rect">
            <a:avLst/>
          </a:prstGeom>
          <a:solidFill>
            <a:srgbClr val="FEC2A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cxnSp>
        <p:nvCxnSpPr>
          <p:cNvPr id="114" name="Google Shape;114;p10"/>
          <p:cNvCxnSpPr/>
          <p:nvPr/>
        </p:nvCxnSpPr>
        <p:spPr>
          <a:xfrm>
            <a:off x="8915400" y="0"/>
            <a:ext cx="0" cy="68580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5" name="Google Shape;115;p10"/>
          <p:cNvCxnSpPr/>
          <p:nvPr/>
        </p:nvCxnSpPr>
        <p:spPr>
          <a:xfrm>
            <a:off x="6248400" y="0"/>
            <a:ext cx="0" cy="6858000"/>
          </a:xfrm>
          <a:prstGeom prst="straightConnector1">
            <a:avLst/>
          </a:prstGeom>
          <a:noFill/>
          <a:ln cap="flat" cmpd="sng" w="38100">
            <a:solidFill>
              <a:srgbClr val="FEC2AC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6" name="Google Shape;116;p10"/>
          <p:cNvCxnSpPr/>
          <p:nvPr/>
        </p:nvCxnSpPr>
        <p:spPr>
          <a:xfrm>
            <a:off x="6192296" y="0"/>
            <a:ext cx="0" cy="6858000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7" name="Google Shape;117;p10"/>
          <p:cNvSpPr txBox="1"/>
          <p:nvPr>
            <p:ph idx="10" type="dt"/>
          </p:nvPr>
        </p:nvSpPr>
        <p:spPr>
          <a:xfrm rot="5400000">
            <a:off x="7589484" y="1081935"/>
            <a:ext cx="2011800" cy="38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10"/>
          <p:cNvSpPr txBox="1"/>
          <p:nvPr>
            <p:ph idx="12" type="sldNum"/>
          </p:nvPr>
        </p:nvSpPr>
        <p:spPr>
          <a:xfrm>
            <a:off x="8129016" y="5734050"/>
            <a:ext cx="609600" cy="52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ctr">
              <a:spcBef>
                <a:spcPts val="0"/>
              </a:spcBef>
              <a:buNone/>
              <a:defRPr/>
            </a:lvl1pPr>
            <a:lvl2pPr indent="0" lvl="1" marL="0" rtl="0" algn="ctr">
              <a:spcBef>
                <a:spcPts val="0"/>
              </a:spcBef>
              <a:buNone/>
              <a:defRPr/>
            </a:lvl2pPr>
            <a:lvl3pPr indent="0" lvl="2" marL="0" rtl="0" algn="ctr">
              <a:spcBef>
                <a:spcPts val="0"/>
              </a:spcBef>
              <a:buNone/>
              <a:defRPr/>
            </a:lvl3pPr>
            <a:lvl4pPr indent="0" lvl="3" marL="0" rtl="0" algn="ctr">
              <a:spcBef>
                <a:spcPts val="0"/>
              </a:spcBef>
              <a:buNone/>
              <a:defRPr/>
            </a:lvl4pPr>
            <a:lvl5pPr indent="0" lvl="4" marL="0" rtl="0" algn="ctr">
              <a:spcBef>
                <a:spcPts val="0"/>
              </a:spcBef>
              <a:buNone/>
              <a:defRPr/>
            </a:lvl5pPr>
            <a:lvl6pPr indent="0" lvl="5" marL="0" rtl="0" algn="ctr">
              <a:spcBef>
                <a:spcPts val="0"/>
              </a:spcBef>
              <a:buNone/>
              <a:defRPr/>
            </a:lvl6pPr>
            <a:lvl7pPr indent="0" lvl="6" marL="0" rtl="0" algn="ctr">
              <a:spcBef>
                <a:spcPts val="0"/>
              </a:spcBef>
              <a:buNone/>
              <a:defRPr/>
            </a:lvl7pPr>
            <a:lvl8pPr indent="0" lvl="7" marL="0" rtl="0" algn="ctr">
              <a:spcBef>
                <a:spcPts val="0"/>
              </a:spcBef>
              <a:buNone/>
              <a:defRPr/>
            </a:lvl8pPr>
            <a:lvl9pPr indent="0" lvl="8" marL="0" rt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9" name="Google Shape;119;p10"/>
          <p:cNvSpPr txBox="1"/>
          <p:nvPr>
            <p:ph idx="11" type="ftr"/>
          </p:nvPr>
        </p:nvSpPr>
        <p:spPr>
          <a:xfrm rot="5400000">
            <a:off x="6990216" y="3737270"/>
            <a:ext cx="32004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oogle Shape;6;p1"/>
          <p:cNvCxnSpPr/>
          <p:nvPr/>
        </p:nvCxnSpPr>
        <p:spPr>
          <a:xfrm>
            <a:off x="8763000" y="0"/>
            <a:ext cx="0" cy="6858000"/>
          </a:xfrm>
          <a:prstGeom prst="straightConnector1">
            <a:avLst/>
          </a:prstGeom>
          <a:noFill/>
          <a:ln cap="flat" cmpd="sng" w="38100">
            <a:solidFill>
              <a:srgbClr val="FEC2AC">
                <a:alpha val="9294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" name="Google Shape;7;p1"/>
          <p:cNvSpPr txBox="1"/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entury Schoolbook"/>
              <a:buNone/>
              <a:defRPr b="0" i="0" sz="3000" u="none" cap="small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" name="Google Shape;8;p1"/>
          <p:cNvSpPr txBox="1"/>
          <p:nvPr>
            <p:ph idx="1" type="body"/>
          </p:nvPr>
        </p:nvSpPr>
        <p:spPr>
          <a:xfrm>
            <a:off x="457200" y="1600200"/>
            <a:ext cx="7467600" cy="487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5280" lvl="0" marL="4572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🞆"/>
              <a:defRPr b="0" i="0" sz="24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-335280" lvl="1" marL="914400" marR="0" rtl="0" algn="l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⚫"/>
              <a:defRPr b="0" i="0" sz="21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-29718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DE7530"/>
              </a:buClr>
              <a:buSzPts val="1080"/>
              <a:buFont typeface="Noto Sans Symbols"/>
              <a:buChar char="🞆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-297180" lvl="3" marL="1828800" marR="0" rtl="0" algn="l">
              <a:spcBef>
                <a:spcPts val="360"/>
              </a:spcBef>
              <a:spcAft>
                <a:spcPts val="0"/>
              </a:spcAft>
              <a:buClr>
                <a:srgbClr val="FEC2AC"/>
              </a:buClr>
              <a:buSzPts val="1080"/>
              <a:buFont typeface="Noto Sans Symbols"/>
              <a:buChar char="🞆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-297688" lvl="4" marL="2286000" marR="0" rtl="0" algn="l">
              <a:spcBef>
                <a:spcPts val="320"/>
              </a:spcBef>
              <a:spcAft>
                <a:spcPts val="0"/>
              </a:spcAft>
              <a:buClr>
                <a:srgbClr val="BBC9E9"/>
              </a:buClr>
              <a:buSzPts val="1088"/>
              <a:buFont typeface="Noto Sans Symbols"/>
              <a:buChar char="⚫"/>
              <a:defRPr b="0" i="0" sz="16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entury Schoolbook"/>
              <a:buChar char="•"/>
              <a:defRPr b="0" i="0" sz="1600" u="none" cap="none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-281939" lvl="6" marL="3200400" marR="0" rtl="0" algn="l">
              <a:spcBef>
                <a:spcPts val="280"/>
              </a:spcBef>
              <a:spcAft>
                <a:spcPts val="0"/>
              </a:spcAft>
              <a:buClr>
                <a:srgbClr val="FEC2AC"/>
              </a:buClr>
              <a:buSzPts val="840"/>
              <a:buFont typeface="Noto Sans Symbols"/>
              <a:buChar char="⚪"/>
              <a:defRPr b="0" i="0" sz="1400" u="none" cap="none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-317500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entury Schoolbook"/>
              <a:buChar char="•"/>
              <a:defRPr b="0" i="0" sz="1400" u="none" cap="small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-317500" lvl="8" marL="4114800" marR="0" rtl="0" algn="l">
              <a:spcBef>
                <a:spcPts val="280"/>
              </a:spcBef>
              <a:spcAft>
                <a:spcPts val="0"/>
              </a:spcAft>
              <a:buClr>
                <a:srgbClr val="DE7530"/>
              </a:buClr>
              <a:buSzPts val="1400"/>
              <a:buFont typeface="Century Schoolbook"/>
              <a:buChar char="•"/>
              <a:defRPr b="0" i="0" sz="1400" u="none" cap="none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0" type="dt"/>
          </p:nvPr>
        </p:nvSpPr>
        <p:spPr>
          <a:xfrm rot="5400000">
            <a:off x="7589484" y="1081935"/>
            <a:ext cx="2011800" cy="38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1" type="ftr"/>
          </p:nvPr>
        </p:nvSpPr>
        <p:spPr>
          <a:xfrm rot="5400000">
            <a:off x="6990216" y="3737270"/>
            <a:ext cx="32004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cxnSp>
        <p:nvCxnSpPr>
          <p:cNvPr id="11" name="Google Shape;11;p1"/>
          <p:cNvCxnSpPr/>
          <p:nvPr/>
        </p:nvCxnSpPr>
        <p:spPr>
          <a:xfrm>
            <a:off x="76200" y="0"/>
            <a:ext cx="0" cy="6858000"/>
          </a:xfrm>
          <a:prstGeom prst="straightConnector1">
            <a:avLst/>
          </a:prstGeom>
          <a:noFill/>
          <a:ln cap="flat" cmpd="thickThin" w="57150">
            <a:solidFill>
              <a:srgbClr val="FEC2AC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" name="Google Shape;12;p1"/>
          <p:cNvCxnSpPr/>
          <p:nvPr/>
        </p:nvCxnSpPr>
        <p:spPr>
          <a:xfrm>
            <a:off x="8991600" y="0"/>
            <a:ext cx="0" cy="685800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" name="Google Shape;13;p1"/>
          <p:cNvSpPr/>
          <p:nvPr/>
        </p:nvSpPr>
        <p:spPr>
          <a:xfrm>
            <a:off x="8839200" y="0"/>
            <a:ext cx="304800" cy="6858000"/>
          </a:xfrm>
          <a:prstGeom prst="rect">
            <a:avLst/>
          </a:prstGeom>
          <a:solidFill>
            <a:srgbClr val="FEC2AC">
              <a:alpha val="8667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cxnSp>
        <p:nvCxnSpPr>
          <p:cNvPr id="14" name="Google Shape;14;p1"/>
          <p:cNvCxnSpPr/>
          <p:nvPr/>
        </p:nvCxnSpPr>
        <p:spPr>
          <a:xfrm>
            <a:off x="8915400" y="0"/>
            <a:ext cx="0" cy="68580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5" name="Google Shape;15;p1"/>
          <p:cNvSpPr/>
          <p:nvPr/>
        </p:nvSpPr>
        <p:spPr>
          <a:xfrm>
            <a:off x="8156448" y="5715000"/>
            <a:ext cx="548700" cy="5487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16" name="Google Shape;16;p1"/>
          <p:cNvSpPr txBox="1"/>
          <p:nvPr>
            <p:ph idx="12" type="sldNum"/>
          </p:nvPr>
        </p:nvSpPr>
        <p:spPr>
          <a:xfrm>
            <a:off x="8129016" y="5734050"/>
            <a:ext cx="609600" cy="52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0" lvl="1" marL="0" marR="0" rtl="0" algn="ctr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0" lvl="2" marL="0" marR="0" rtl="0" algn="ctr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0" lvl="3" marL="0" marR="0" rtl="0" algn="ctr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0" lvl="4" marL="0" marR="0" rtl="0" algn="ctr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0" lvl="5" marL="0" marR="0" rtl="0" algn="ctr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0" lvl="6" marL="0" marR="0" rtl="0" algn="ctr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0" lvl="7" marL="0" marR="0" rtl="0" algn="ctr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0" lvl="8" marL="0" marR="0" rtl="0" algn="ctr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jpg"/><Relationship Id="rId4" Type="http://schemas.openxmlformats.org/officeDocument/2006/relationships/image" Target="../media/image7.jpg"/><Relationship Id="rId5" Type="http://schemas.openxmlformats.org/officeDocument/2006/relationships/image" Target="../media/image8.jp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2.jpg"/><Relationship Id="rId4" Type="http://schemas.openxmlformats.org/officeDocument/2006/relationships/image" Target="../media/image13.jpg"/><Relationship Id="rId5" Type="http://schemas.openxmlformats.org/officeDocument/2006/relationships/image" Target="../media/image14.jpg"/><Relationship Id="rId6" Type="http://schemas.openxmlformats.org/officeDocument/2006/relationships/image" Target="../media/image15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6.jpg"/><Relationship Id="rId4" Type="http://schemas.openxmlformats.org/officeDocument/2006/relationships/image" Target="../media/image17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8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9.jpg"/><Relationship Id="rId4" Type="http://schemas.openxmlformats.org/officeDocument/2006/relationships/image" Target="../media/image20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gif"/><Relationship Id="rId4" Type="http://schemas.openxmlformats.org/officeDocument/2006/relationships/image" Target="../media/image4.jpg"/><Relationship Id="rId5" Type="http://schemas.openxmlformats.org/officeDocument/2006/relationships/image" Target="../media/image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41014" y="277004"/>
            <a:ext cx="6716275" cy="4786625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3"/>
          <p:cNvSpPr txBox="1"/>
          <p:nvPr/>
        </p:nvSpPr>
        <p:spPr>
          <a:xfrm>
            <a:off x="914399" y="5502490"/>
            <a:ext cx="7315200" cy="85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rgbClr val="FF00FF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সবাইকে স্বাগতম </a:t>
            </a:r>
            <a:endParaRPr b="1" i="0" sz="4000" u="none" cap="none" strike="noStrike">
              <a:solidFill>
                <a:srgbClr val="FF00FF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2"/>
          <p:cNvSpPr txBox="1"/>
          <p:nvPr/>
        </p:nvSpPr>
        <p:spPr>
          <a:xfrm>
            <a:off x="1676400" y="304800"/>
            <a:ext cx="4953000" cy="5847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শিল্পবিপ্লবের সময়কাল</a:t>
            </a:r>
            <a:endParaRPr b="1" sz="3200">
              <a:solidFill>
                <a:schemeClr val="accent3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202" name="Google Shape;202;p22"/>
          <p:cNvSpPr/>
          <p:nvPr/>
        </p:nvSpPr>
        <p:spPr>
          <a:xfrm>
            <a:off x="228600" y="1066800"/>
            <a:ext cx="7848600" cy="175260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rgbClr val="B961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292400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2924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ইংল্যান্ডে মূলত বস্ত্রশিল্পকে কেন্দ্র করে ১৭৬০ থেকে ১৭৮০ খ্রিস্টাব্দের মধ্যবর্তী সময়ে শিল্প বিপ্লবের সূচনা হয়।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292400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292400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203" name="Google Shape;203;p22"/>
          <p:cNvSpPr/>
          <p:nvPr/>
        </p:nvSpPr>
        <p:spPr>
          <a:xfrm>
            <a:off x="228600" y="3276600"/>
            <a:ext cx="7848600" cy="1447800"/>
          </a:xfrm>
          <a:prstGeom prst="rect">
            <a:avLst/>
          </a:prstGeom>
          <a:solidFill>
            <a:srgbClr val="7F7F7F"/>
          </a:solidFill>
          <a:ln cap="flat" cmpd="sng" w="25400">
            <a:solidFill>
              <a:srgbClr val="B961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যদিও ১৭৮০-১৮২০ খ্রিস্টাব্দের মধ্যবর্তী সময়কে বলা হয় শিল্পবিপ্লবের উন্নতির সময়।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Google Shape;208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8867" y="946583"/>
            <a:ext cx="2038350" cy="224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29000" y="964057"/>
            <a:ext cx="1981200" cy="2247900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23"/>
          <p:cNvSpPr txBox="1"/>
          <p:nvPr/>
        </p:nvSpPr>
        <p:spPr>
          <a:xfrm>
            <a:off x="3581400" y="3211957"/>
            <a:ext cx="1676400" cy="381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চার্লস ব্যাবেজ</a:t>
            </a: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211" name="Google Shape;211;p23"/>
          <p:cNvSpPr txBox="1"/>
          <p:nvPr/>
        </p:nvSpPr>
        <p:spPr>
          <a:xfrm>
            <a:off x="667483" y="3206151"/>
            <a:ext cx="1943400" cy="369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জেমস ওয়াট </a:t>
            </a: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pic>
        <p:nvPicPr>
          <p:cNvPr id="212" name="Google Shape;212;p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72573" y="4208462"/>
            <a:ext cx="2581275" cy="1771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2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365987" y="4208462"/>
            <a:ext cx="2584450" cy="1828800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23"/>
          <p:cNvSpPr/>
          <p:nvPr/>
        </p:nvSpPr>
        <p:spPr>
          <a:xfrm>
            <a:off x="1509346" y="3695577"/>
            <a:ext cx="533400" cy="5334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B961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215" name="Google Shape;215;p23"/>
          <p:cNvSpPr/>
          <p:nvPr/>
        </p:nvSpPr>
        <p:spPr>
          <a:xfrm>
            <a:off x="4313664" y="3695577"/>
            <a:ext cx="516600" cy="5334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B961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pic>
        <p:nvPicPr>
          <p:cNvPr id="216" name="Google Shape;216;p2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342845" y="934860"/>
            <a:ext cx="2043113" cy="2247900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23"/>
          <p:cNvSpPr/>
          <p:nvPr/>
        </p:nvSpPr>
        <p:spPr>
          <a:xfrm>
            <a:off x="5986462" y="3194483"/>
            <a:ext cx="2755800" cy="369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আলেকজান্ডার গ্রাহামবেল </a:t>
            </a: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pic>
        <p:nvPicPr>
          <p:cNvPr id="218" name="Google Shape;218;p2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396584" y="4128412"/>
            <a:ext cx="2157256" cy="2151815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23"/>
          <p:cNvSpPr/>
          <p:nvPr/>
        </p:nvSpPr>
        <p:spPr>
          <a:xfrm>
            <a:off x="7408195" y="3638974"/>
            <a:ext cx="484200" cy="5070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B961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220" name="Google Shape;220;p23"/>
          <p:cNvSpPr txBox="1"/>
          <p:nvPr/>
        </p:nvSpPr>
        <p:spPr>
          <a:xfrm>
            <a:off x="914400" y="6321425"/>
            <a:ext cx="1905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221" name="Google Shape;221;p23"/>
          <p:cNvSpPr txBox="1"/>
          <p:nvPr/>
        </p:nvSpPr>
        <p:spPr>
          <a:xfrm>
            <a:off x="457200" y="6172200"/>
            <a:ext cx="19050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স্টিম বা বাষ্পচালিত ইঞ্জিন </a:t>
            </a:r>
            <a:endParaRPr sz="18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222" name="Google Shape;222;p23"/>
          <p:cNvSpPr txBox="1"/>
          <p:nvPr/>
        </p:nvSpPr>
        <p:spPr>
          <a:xfrm>
            <a:off x="3581400" y="6321425"/>
            <a:ext cx="1981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কম্পিউটার </a:t>
            </a:r>
            <a:endParaRPr sz="18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223" name="Google Shape;223;p23"/>
          <p:cNvSpPr txBox="1"/>
          <p:nvPr/>
        </p:nvSpPr>
        <p:spPr>
          <a:xfrm>
            <a:off x="6342846" y="6495365"/>
            <a:ext cx="2267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টেলিফোন </a:t>
            </a:r>
            <a:endParaRPr sz="18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224" name="Google Shape;224;p23"/>
          <p:cNvSpPr txBox="1"/>
          <p:nvPr/>
        </p:nvSpPr>
        <p:spPr>
          <a:xfrm>
            <a:off x="1219200" y="304800"/>
            <a:ext cx="6934200" cy="461700"/>
          </a:xfrm>
          <a:prstGeom prst="rect">
            <a:avLst/>
          </a:prstGeom>
          <a:noFill/>
          <a:ln cap="flat" cmpd="sng" w="9525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কিছু ছবি ও আবিস্কারকদের দেখি </a:t>
            </a:r>
            <a:endParaRPr b="1" sz="24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4"/>
          <p:cNvSpPr/>
          <p:nvPr/>
        </p:nvSpPr>
        <p:spPr>
          <a:xfrm rot="3633119">
            <a:off x="5545906" y="4097434"/>
            <a:ext cx="746898" cy="747829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B961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230" name="Google Shape;230;p24"/>
          <p:cNvSpPr/>
          <p:nvPr/>
        </p:nvSpPr>
        <p:spPr>
          <a:xfrm rot="8985665">
            <a:off x="2518174" y="4085120"/>
            <a:ext cx="1553593" cy="609418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B961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231" name="Google Shape;231;p24"/>
          <p:cNvSpPr/>
          <p:nvPr/>
        </p:nvSpPr>
        <p:spPr>
          <a:xfrm rot="10800000">
            <a:off x="2590800" y="2819400"/>
            <a:ext cx="1066800" cy="6096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B961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232" name="Google Shape;232;p24"/>
          <p:cNvSpPr/>
          <p:nvPr/>
        </p:nvSpPr>
        <p:spPr>
          <a:xfrm rot="-7848781">
            <a:off x="2667157" y="1917964"/>
            <a:ext cx="1435298" cy="6096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B961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233" name="Google Shape;233;p24"/>
          <p:cNvSpPr/>
          <p:nvPr/>
        </p:nvSpPr>
        <p:spPr>
          <a:xfrm rot="-1840580">
            <a:off x="5567317" y="2210769"/>
            <a:ext cx="1066666" cy="609736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B961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234" name="Google Shape;234;p24"/>
          <p:cNvSpPr/>
          <p:nvPr/>
        </p:nvSpPr>
        <p:spPr>
          <a:xfrm rot="-5400000">
            <a:off x="3962400" y="2286000"/>
            <a:ext cx="1066800" cy="6096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B961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235" name="Google Shape;235;p24"/>
          <p:cNvSpPr/>
          <p:nvPr/>
        </p:nvSpPr>
        <p:spPr>
          <a:xfrm>
            <a:off x="6019800" y="3124200"/>
            <a:ext cx="685800" cy="6096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B961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236" name="Google Shape;236;p24"/>
          <p:cNvSpPr/>
          <p:nvPr/>
        </p:nvSpPr>
        <p:spPr>
          <a:xfrm>
            <a:off x="6781800" y="2514600"/>
            <a:ext cx="2057400" cy="1981200"/>
          </a:xfrm>
          <a:prstGeom prst="decagon">
            <a:avLst>
              <a:gd fmla="val 105146" name="vf"/>
            </a:avLst>
          </a:prstGeom>
          <a:solidFill>
            <a:schemeClr val="accent1"/>
          </a:solidFill>
          <a:ln cap="flat" cmpd="sng" w="25400">
            <a:solidFill>
              <a:srgbClr val="B961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রেনেসাঁর প্রভাব</a:t>
            </a:r>
            <a:endParaRPr sz="2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24"/>
          <p:cNvSpPr/>
          <p:nvPr/>
        </p:nvSpPr>
        <p:spPr>
          <a:xfrm>
            <a:off x="6172200" y="533400"/>
            <a:ext cx="2286000" cy="1752600"/>
          </a:xfrm>
          <a:prstGeom prst="decagon">
            <a:avLst>
              <a:gd fmla="val 105146" name="vf"/>
            </a:avLst>
          </a:prstGeom>
          <a:solidFill>
            <a:schemeClr val="accent1"/>
          </a:solidFill>
          <a:ln cap="flat" cmpd="sng" w="25400">
            <a:solidFill>
              <a:srgbClr val="B961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কৃষি বিপ্লব </a:t>
            </a:r>
            <a:endParaRPr sz="2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238" name="Google Shape;238;p24"/>
          <p:cNvSpPr/>
          <p:nvPr/>
        </p:nvSpPr>
        <p:spPr>
          <a:xfrm>
            <a:off x="3276600" y="0"/>
            <a:ext cx="2590800" cy="1981200"/>
          </a:xfrm>
          <a:prstGeom prst="decagon">
            <a:avLst>
              <a:gd fmla="val 105146" name="vf"/>
            </a:avLst>
          </a:prstGeom>
          <a:solidFill>
            <a:schemeClr val="accent1"/>
          </a:solidFill>
          <a:ln cap="flat" cmpd="sng" w="25400">
            <a:solidFill>
              <a:srgbClr val="B961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বৈজ্ঞানিক আবিষ্কার  </a:t>
            </a:r>
            <a:endParaRPr sz="2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239" name="Google Shape;239;p24"/>
          <p:cNvSpPr/>
          <p:nvPr/>
        </p:nvSpPr>
        <p:spPr>
          <a:xfrm>
            <a:off x="304800" y="4267200"/>
            <a:ext cx="2438400" cy="2362200"/>
          </a:xfrm>
          <a:prstGeom prst="decagon">
            <a:avLst>
              <a:gd fmla="val 105146" name="vf"/>
            </a:avLst>
          </a:prstGeom>
          <a:solidFill>
            <a:schemeClr val="accent1"/>
          </a:solidFill>
          <a:ln cap="flat" cmpd="sng" w="25400">
            <a:solidFill>
              <a:srgbClr val="B961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যোগাযোগ ব্যবস্থার উন্নয়ন </a:t>
            </a:r>
            <a:endParaRPr sz="2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24"/>
          <p:cNvSpPr/>
          <p:nvPr/>
        </p:nvSpPr>
        <p:spPr>
          <a:xfrm>
            <a:off x="5715000" y="4572000"/>
            <a:ext cx="2895600" cy="1752600"/>
          </a:xfrm>
          <a:prstGeom prst="decagon">
            <a:avLst>
              <a:gd fmla="val 105146" name="vf"/>
            </a:avLst>
          </a:prstGeom>
          <a:solidFill>
            <a:schemeClr val="accent1"/>
          </a:solidFill>
          <a:ln cap="flat" cmpd="sng" w="25400">
            <a:solidFill>
              <a:srgbClr val="B961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অর্থনৈতিক অবস্থার উন্নতি</a:t>
            </a:r>
            <a:endParaRPr sz="2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241" name="Google Shape;241;p24"/>
          <p:cNvSpPr/>
          <p:nvPr/>
        </p:nvSpPr>
        <p:spPr>
          <a:xfrm>
            <a:off x="533400" y="2286000"/>
            <a:ext cx="1905000" cy="1676400"/>
          </a:xfrm>
          <a:prstGeom prst="decagon">
            <a:avLst>
              <a:gd fmla="val 105146" name="vf"/>
            </a:avLst>
          </a:prstGeom>
          <a:solidFill>
            <a:schemeClr val="accent1"/>
          </a:solidFill>
          <a:ln cap="flat" cmpd="sng" w="25400">
            <a:solidFill>
              <a:srgbClr val="B961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পুঁজির সংস্থান </a:t>
            </a:r>
            <a:endParaRPr sz="2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242" name="Google Shape;242;p24"/>
          <p:cNvSpPr/>
          <p:nvPr/>
        </p:nvSpPr>
        <p:spPr>
          <a:xfrm>
            <a:off x="8153400" y="228600"/>
            <a:ext cx="381000" cy="457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60000" y="22500"/>
                </a:moveTo>
                <a:lnTo>
                  <a:pt x="15000" y="60000"/>
                </a:lnTo>
                <a:lnTo>
                  <a:pt x="26250" y="60000"/>
                </a:lnTo>
                <a:lnTo>
                  <a:pt x="26250" y="97500"/>
                </a:lnTo>
                <a:lnTo>
                  <a:pt x="93750" y="97500"/>
                </a:lnTo>
                <a:lnTo>
                  <a:pt x="93750" y="60000"/>
                </a:lnTo>
                <a:lnTo>
                  <a:pt x="105000" y="60000"/>
                </a:lnTo>
                <a:lnTo>
                  <a:pt x="88125" y="45938"/>
                </a:lnTo>
                <a:lnTo>
                  <a:pt x="88125" y="27188"/>
                </a:lnTo>
                <a:lnTo>
                  <a:pt x="76875" y="27188"/>
                </a:lnTo>
                <a:lnTo>
                  <a:pt x="76875" y="36563"/>
                </a:lnTo>
                <a:close/>
              </a:path>
              <a:path extrusionOk="0" fill="darkenLess" h="120000" w="120000">
                <a:moveTo>
                  <a:pt x="88125" y="45938"/>
                </a:moveTo>
                <a:lnTo>
                  <a:pt x="88125" y="27188"/>
                </a:lnTo>
                <a:lnTo>
                  <a:pt x="76875" y="27188"/>
                </a:lnTo>
                <a:lnTo>
                  <a:pt x="76875" y="36563"/>
                </a:lnTo>
                <a:close/>
                <a:moveTo>
                  <a:pt x="26250" y="60000"/>
                </a:moveTo>
                <a:lnTo>
                  <a:pt x="26250" y="97500"/>
                </a:lnTo>
                <a:lnTo>
                  <a:pt x="54375" y="97500"/>
                </a:lnTo>
                <a:lnTo>
                  <a:pt x="54375" y="78750"/>
                </a:lnTo>
                <a:lnTo>
                  <a:pt x="65625" y="78750"/>
                </a:lnTo>
                <a:lnTo>
                  <a:pt x="65625" y="97500"/>
                </a:lnTo>
                <a:lnTo>
                  <a:pt x="93750" y="97500"/>
                </a:lnTo>
                <a:lnTo>
                  <a:pt x="93750" y="60000"/>
                </a:lnTo>
                <a:close/>
              </a:path>
              <a:path extrusionOk="0" fill="darken" h="120000" w="120000">
                <a:moveTo>
                  <a:pt x="60000" y="22500"/>
                </a:moveTo>
                <a:lnTo>
                  <a:pt x="15000" y="60000"/>
                </a:lnTo>
                <a:lnTo>
                  <a:pt x="105000" y="60000"/>
                </a:lnTo>
                <a:close/>
                <a:moveTo>
                  <a:pt x="54375" y="78750"/>
                </a:moveTo>
                <a:lnTo>
                  <a:pt x="65625" y="78750"/>
                </a:lnTo>
                <a:lnTo>
                  <a:pt x="65625" y="97500"/>
                </a:lnTo>
                <a:lnTo>
                  <a:pt x="54375" y="97500"/>
                </a:lnTo>
                <a:close/>
              </a:path>
              <a:path extrusionOk="0" fill="none" h="120000" w="120000">
                <a:moveTo>
                  <a:pt x="60000" y="22500"/>
                </a:moveTo>
                <a:lnTo>
                  <a:pt x="76875" y="36563"/>
                </a:lnTo>
                <a:lnTo>
                  <a:pt x="76875" y="27188"/>
                </a:lnTo>
                <a:lnTo>
                  <a:pt x="88125" y="27188"/>
                </a:lnTo>
                <a:lnTo>
                  <a:pt x="88125" y="45938"/>
                </a:lnTo>
                <a:lnTo>
                  <a:pt x="105000" y="60000"/>
                </a:lnTo>
                <a:lnTo>
                  <a:pt x="93750" y="60000"/>
                </a:lnTo>
                <a:lnTo>
                  <a:pt x="93750" y="97500"/>
                </a:lnTo>
                <a:lnTo>
                  <a:pt x="26250" y="97500"/>
                </a:lnTo>
                <a:lnTo>
                  <a:pt x="26250" y="60000"/>
                </a:lnTo>
                <a:lnTo>
                  <a:pt x="15000" y="60000"/>
                </a:lnTo>
                <a:close/>
                <a:moveTo>
                  <a:pt x="76875" y="36563"/>
                </a:moveTo>
                <a:lnTo>
                  <a:pt x="88125" y="45938"/>
                </a:lnTo>
                <a:moveTo>
                  <a:pt x="93750" y="60000"/>
                </a:moveTo>
                <a:lnTo>
                  <a:pt x="26250" y="60000"/>
                </a:lnTo>
                <a:moveTo>
                  <a:pt x="54375" y="97500"/>
                </a:moveTo>
                <a:lnTo>
                  <a:pt x="54375" y="78750"/>
                </a:lnTo>
                <a:lnTo>
                  <a:pt x="65625" y="78750"/>
                </a:lnTo>
                <a:lnTo>
                  <a:pt x="65625" y="97500"/>
                </a:lnTo>
              </a:path>
              <a:path extrusionOk="0" fill="none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1"/>
          </a:solidFill>
          <a:ln cap="flat" cmpd="sng" w="25400">
            <a:solidFill>
              <a:srgbClr val="B961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243" name="Google Shape;243;p24"/>
          <p:cNvSpPr/>
          <p:nvPr/>
        </p:nvSpPr>
        <p:spPr>
          <a:xfrm>
            <a:off x="762000" y="152400"/>
            <a:ext cx="2286000" cy="1905000"/>
          </a:xfrm>
          <a:prstGeom prst="decagon">
            <a:avLst>
              <a:gd fmla="val 105146" name="vf"/>
            </a:avLst>
          </a:prstGeom>
          <a:solidFill>
            <a:schemeClr val="accent1"/>
          </a:solidFill>
          <a:ln cap="flat" cmpd="sng" w="25400">
            <a:solidFill>
              <a:srgbClr val="B961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বাণিজ্যের প্রসার </a:t>
            </a:r>
            <a:endParaRPr sz="2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244" name="Google Shape;244;p24"/>
          <p:cNvSpPr/>
          <p:nvPr/>
        </p:nvSpPr>
        <p:spPr>
          <a:xfrm>
            <a:off x="2971800" y="2590800"/>
            <a:ext cx="2971800" cy="1981200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B961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শিল্পবিপ্লবের কারণ</a:t>
            </a:r>
            <a:endParaRPr sz="28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24"/>
          <p:cNvSpPr/>
          <p:nvPr/>
        </p:nvSpPr>
        <p:spPr>
          <a:xfrm>
            <a:off x="4267200" y="4572000"/>
            <a:ext cx="381000" cy="6096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B961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246" name="Google Shape;246;p24"/>
          <p:cNvSpPr/>
          <p:nvPr/>
        </p:nvSpPr>
        <p:spPr>
          <a:xfrm>
            <a:off x="2743200" y="5181600"/>
            <a:ext cx="2895600" cy="1676400"/>
          </a:xfrm>
          <a:prstGeom prst="decagon">
            <a:avLst>
              <a:gd fmla="val 105146" name="vf"/>
            </a:avLst>
          </a:prstGeom>
          <a:solidFill>
            <a:schemeClr val="accent1"/>
          </a:solidFill>
          <a:ln cap="flat" cmpd="sng" w="25400">
            <a:solidFill>
              <a:srgbClr val="B961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রাজনৈতিক স্থিতিশীলতা</a:t>
            </a:r>
            <a:endParaRPr sz="2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5"/>
          <p:cNvSpPr/>
          <p:nvPr/>
        </p:nvSpPr>
        <p:spPr>
          <a:xfrm>
            <a:off x="2925610" y="1064731"/>
            <a:ext cx="28650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জোড়ায় কাজঃ-</a:t>
            </a:r>
            <a:endParaRPr sz="36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25"/>
          <p:cNvSpPr txBox="1"/>
          <p:nvPr/>
        </p:nvSpPr>
        <p:spPr>
          <a:xfrm>
            <a:off x="1219200" y="2286000"/>
            <a:ext cx="6705600" cy="5232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ctr"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800"/>
              <a:buFont typeface="Noto Sans Symbols"/>
              <a:buChar char="❖"/>
            </a:pPr>
            <a:r>
              <a:rPr lang="en-US" sz="2800">
                <a:solidFill>
                  <a:srgbClr val="7030A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শিল্প বিপ্লবের কারন বিশ্লেষণ কর । </a:t>
            </a:r>
            <a:endParaRPr sz="2800">
              <a:solidFill>
                <a:srgbClr val="7030A0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Google Shape;257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600" y="1219200"/>
            <a:ext cx="3352800" cy="2209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9600" y="3962400"/>
            <a:ext cx="3352800" cy="251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2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888889" y="3962400"/>
            <a:ext cx="3231173" cy="2514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2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687398" y="1219200"/>
            <a:ext cx="3450248" cy="2209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" name="Google Shape;265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" y="1638300"/>
            <a:ext cx="4724400" cy="358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53000" y="1638300"/>
            <a:ext cx="3886200" cy="373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28"/>
          <p:cNvSpPr/>
          <p:nvPr/>
        </p:nvSpPr>
        <p:spPr>
          <a:xfrm>
            <a:off x="457200" y="1752600"/>
            <a:ext cx="1828800" cy="3352800"/>
          </a:xfrm>
          <a:prstGeom prst="rect">
            <a:avLst/>
          </a:prstGeom>
          <a:solidFill>
            <a:srgbClr val="CFA809"/>
          </a:solidFill>
          <a:ln cap="flat" cmpd="sng" w="25400">
            <a:solidFill>
              <a:srgbClr val="B961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সামন্ততান্ত্রিক ব্যবস্থা দুর্বল হয়ে পড়ে ফলে রাজার ক্ষমতা বৃদ্ধি পায়</a:t>
            </a:r>
            <a:endParaRPr sz="20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272" name="Google Shape;272;p28"/>
          <p:cNvSpPr/>
          <p:nvPr/>
        </p:nvSpPr>
        <p:spPr>
          <a:xfrm>
            <a:off x="2590800" y="1752600"/>
            <a:ext cx="1752600" cy="3352800"/>
          </a:xfrm>
          <a:prstGeom prst="rect">
            <a:avLst/>
          </a:prstGeom>
          <a:solidFill>
            <a:srgbClr val="CFA809"/>
          </a:solidFill>
          <a:ln cap="flat" cmpd="sng" w="25400">
            <a:solidFill>
              <a:srgbClr val="B961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ঔপনিবেশিক সাম্রাজ্য বিস্তারের প্রতিযোগিতা শুরু হয়</a:t>
            </a:r>
            <a:endParaRPr sz="20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273" name="Google Shape;273;p28"/>
          <p:cNvSpPr/>
          <p:nvPr/>
        </p:nvSpPr>
        <p:spPr>
          <a:xfrm>
            <a:off x="4572000" y="1752600"/>
            <a:ext cx="1828800" cy="3352800"/>
          </a:xfrm>
          <a:prstGeom prst="rect">
            <a:avLst/>
          </a:prstGeom>
          <a:solidFill>
            <a:srgbClr val="CFA809"/>
          </a:solidFill>
          <a:ln cap="flat" cmpd="sng" w="25400">
            <a:solidFill>
              <a:srgbClr val="B961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মধ্যবিত্ত শ্রেণির উত্থানের মাধ্যমে জাতীয়তাবাদের বিকাশ ঘটে</a:t>
            </a:r>
            <a:endParaRPr sz="20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274" name="Google Shape;274;p28"/>
          <p:cNvSpPr/>
          <p:nvPr/>
        </p:nvSpPr>
        <p:spPr>
          <a:xfrm>
            <a:off x="6553200" y="1752600"/>
            <a:ext cx="1752600" cy="3352800"/>
          </a:xfrm>
          <a:prstGeom prst="rect">
            <a:avLst/>
          </a:prstGeom>
          <a:solidFill>
            <a:srgbClr val="CFA809"/>
          </a:solidFill>
          <a:ln cap="flat" cmpd="sng" w="25400">
            <a:solidFill>
              <a:srgbClr val="B961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কারিগরি শ্রেণির মনে আতঙ্ক সৃষ্টি হয় ফলে প্রথমদিকে তারা প্রতিবাদ জানায় যা লুডাইট আনেদালন নামে পরিচিত </a:t>
            </a:r>
            <a:endParaRPr sz="20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275" name="Google Shape;275;p28"/>
          <p:cNvSpPr/>
          <p:nvPr/>
        </p:nvSpPr>
        <p:spPr>
          <a:xfrm>
            <a:off x="2362200" y="228600"/>
            <a:ext cx="3657600" cy="9144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rgbClr val="B961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24458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রাজনৈতিক ফলাফল</a:t>
            </a:r>
            <a:endParaRPr sz="1800">
              <a:solidFill>
                <a:srgbClr val="244582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29"/>
          <p:cNvSpPr/>
          <p:nvPr/>
        </p:nvSpPr>
        <p:spPr>
          <a:xfrm>
            <a:off x="609600" y="1752600"/>
            <a:ext cx="1828800" cy="2743200"/>
          </a:xfrm>
          <a:prstGeom prst="rect">
            <a:avLst/>
          </a:prstGeom>
          <a:solidFill>
            <a:srgbClr val="92D050"/>
          </a:solidFill>
          <a:ln cap="flat" cmpd="sng" w="25400">
            <a:solidFill>
              <a:srgbClr val="B961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পুঁজিবাদী ব্যবস্থার উত্থান ঘটে </a:t>
            </a:r>
            <a:endParaRPr sz="24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281" name="Google Shape;281;p29"/>
          <p:cNvSpPr/>
          <p:nvPr/>
        </p:nvSpPr>
        <p:spPr>
          <a:xfrm>
            <a:off x="2590800" y="1752600"/>
            <a:ext cx="1752600" cy="2743200"/>
          </a:xfrm>
          <a:prstGeom prst="rect">
            <a:avLst/>
          </a:prstGeom>
          <a:solidFill>
            <a:srgbClr val="92D050"/>
          </a:solidFill>
          <a:ln cap="flat" cmpd="sng" w="25400">
            <a:solidFill>
              <a:srgbClr val="B961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মালিক  শ্রমিক বৈষম্য প্রতিষ্ঠিত হয়</a:t>
            </a:r>
            <a:endParaRPr sz="24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282" name="Google Shape;282;p29"/>
          <p:cNvSpPr/>
          <p:nvPr/>
        </p:nvSpPr>
        <p:spPr>
          <a:xfrm>
            <a:off x="4572000" y="1752600"/>
            <a:ext cx="1828800" cy="2743200"/>
          </a:xfrm>
          <a:prstGeom prst="rect">
            <a:avLst/>
          </a:prstGeom>
          <a:solidFill>
            <a:srgbClr val="92D050"/>
          </a:solidFill>
          <a:ln cap="flat" cmpd="sng" w="25400">
            <a:solidFill>
              <a:srgbClr val="B961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ঔপনিবেশিক বাজার প্রতিষ্ঠার  প্রতিযোগিতা শুরু হয়</a:t>
            </a:r>
            <a:endParaRPr sz="20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283" name="Google Shape;283;p29"/>
          <p:cNvSpPr/>
          <p:nvPr/>
        </p:nvSpPr>
        <p:spPr>
          <a:xfrm>
            <a:off x="2362200" y="228600"/>
            <a:ext cx="3657600" cy="9144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rgbClr val="B961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অর্থনৈতিক ফলাফল   </a:t>
            </a: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284" name="Google Shape;284;p29"/>
          <p:cNvSpPr/>
          <p:nvPr/>
        </p:nvSpPr>
        <p:spPr>
          <a:xfrm>
            <a:off x="6553200" y="1752600"/>
            <a:ext cx="1981200" cy="2743200"/>
          </a:xfrm>
          <a:prstGeom prst="rect">
            <a:avLst/>
          </a:prstGeom>
          <a:solidFill>
            <a:srgbClr val="92D050"/>
          </a:solidFill>
          <a:ln cap="flat" cmpd="sng" w="25400">
            <a:solidFill>
              <a:srgbClr val="B961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যোগাযোগ ব্যবস্থা ও প্রযুক্তির উন্নতি ঘটে</a:t>
            </a:r>
            <a:endParaRPr sz="20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30"/>
          <p:cNvSpPr/>
          <p:nvPr/>
        </p:nvSpPr>
        <p:spPr>
          <a:xfrm>
            <a:off x="304800" y="1752600"/>
            <a:ext cx="2133600" cy="3352800"/>
          </a:xfrm>
          <a:prstGeom prst="rect">
            <a:avLst/>
          </a:prstGeom>
          <a:solidFill>
            <a:srgbClr val="2B2F36"/>
          </a:solidFill>
          <a:ln cap="flat" cmpd="sng" w="25400">
            <a:solidFill>
              <a:srgbClr val="B961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E635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শিল্প সমাজের উদ্ভব ঘটে ফলে ভিন্ন সামাজিক সম্পর্ক ও মূল্যবোধের জন্ম দেয়</a:t>
            </a:r>
            <a:endParaRPr sz="2000">
              <a:solidFill>
                <a:srgbClr val="FFE635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290" name="Google Shape;290;p30"/>
          <p:cNvSpPr/>
          <p:nvPr/>
        </p:nvSpPr>
        <p:spPr>
          <a:xfrm>
            <a:off x="2590800" y="1752600"/>
            <a:ext cx="1752600" cy="3276600"/>
          </a:xfrm>
          <a:prstGeom prst="rect">
            <a:avLst/>
          </a:prstGeom>
          <a:solidFill>
            <a:srgbClr val="2B2F36"/>
          </a:solidFill>
          <a:ln cap="flat" cmpd="sng" w="25400">
            <a:solidFill>
              <a:srgbClr val="B961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E635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নতুন নতুন শিল্প শহরের উত্থান ঘটে</a:t>
            </a:r>
            <a:endParaRPr sz="2400">
              <a:solidFill>
                <a:srgbClr val="FFE635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291" name="Google Shape;291;p30"/>
          <p:cNvSpPr/>
          <p:nvPr/>
        </p:nvSpPr>
        <p:spPr>
          <a:xfrm>
            <a:off x="4572000" y="1752600"/>
            <a:ext cx="1828800" cy="3276600"/>
          </a:xfrm>
          <a:prstGeom prst="rect">
            <a:avLst/>
          </a:prstGeom>
          <a:solidFill>
            <a:srgbClr val="2B2F36"/>
          </a:solidFill>
          <a:ln cap="flat" cmpd="sng" w="25400">
            <a:solidFill>
              <a:srgbClr val="B961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E635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শহরগুলোতে নতুন নতুন সামাজিক সমস্যার সৃষ্টি হয়</a:t>
            </a:r>
            <a:endParaRPr sz="2000">
              <a:solidFill>
                <a:srgbClr val="FFE635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292" name="Google Shape;292;p30"/>
          <p:cNvSpPr/>
          <p:nvPr/>
        </p:nvSpPr>
        <p:spPr>
          <a:xfrm>
            <a:off x="2362200" y="228600"/>
            <a:ext cx="3657600" cy="9144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rgbClr val="B961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সামাজিক ফলাফল   </a:t>
            </a: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293" name="Google Shape;293;p30"/>
          <p:cNvSpPr/>
          <p:nvPr/>
        </p:nvSpPr>
        <p:spPr>
          <a:xfrm>
            <a:off x="6629400" y="1752600"/>
            <a:ext cx="1828800" cy="3276600"/>
          </a:xfrm>
          <a:prstGeom prst="rect">
            <a:avLst/>
          </a:prstGeom>
          <a:solidFill>
            <a:srgbClr val="2B2F36"/>
          </a:solidFill>
          <a:ln cap="flat" cmpd="sng" w="25400">
            <a:solidFill>
              <a:srgbClr val="B961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E635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শহরগুলোতে নতুন নতুন সামাজিক সমস্যার সৃষ্টি হয়</a:t>
            </a:r>
            <a:endParaRPr sz="2000">
              <a:solidFill>
                <a:srgbClr val="FFE635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31"/>
          <p:cNvSpPr/>
          <p:nvPr/>
        </p:nvSpPr>
        <p:spPr>
          <a:xfrm>
            <a:off x="838200" y="1676400"/>
            <a:ext cx="1828800" cy="2743200"/>
          </a:xfrm>
          <a:prstGeom prst="rect">
            <a:avLst/>
          </a:prstGeom>
          <a:solidFill>
            <a:schemeClr val="accent4"/>
          </a:solidFill>
          <a:ln cap="flat" cmpd="sng" w="25400">
            <a:solidFill>
              <a:srgbClr val="B961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Schoolbook"/>
              <a:buNone/>
            </a:pPr>
            <a:r>
              <a:rPr lang="en-US" sz="20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সমাজতান্ত্রিক চিন্তাধারার উদ্ভব ঘটে </a:t>
            </a:r>
            <a:endParaRPr sz="20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299" name="Google Shape;299;p31"/>
          <p:cNvSpPr/>
          <p:nvPr/>
        </p:nvSpPr>
        <p:spPr>
          <a:xfrm>
            <a:off x="3200400" y="1676400"/>
            <a:ext cx="1752600" cy="2743200"/>
          </a:xfrm>
          <a:prstGeom prst="rect">
            <a:avLst/>
          </a:prstGeom>
          <a:solidFill>
            <a:schemeClr val="accent4"/>
          </a:solidFill>
          <a:ln cap="flat" cmpd="sng" w="25400">
            <a:solidFill>
              <a:srgbClr val="B961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Schoolbook"/>
              <a:buNone/>
            </a:pPr>
            <a:r>
              <a:rPr lang="en-US" sz="20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ঔপনিবেশিক ব্যবস্থা ভিন্ন সাংস্তৃতিক অবস্থার জন্ম দেয় </a:t>
            </a:r>
            <a:endParaRPr sz="20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300" name="Google Shape;300;p31"/>
          <p:cNvSpPr/>
          <p:nvPr/>
        </p:nvSpPr>
        <p:spPr>
          <a:xfrm>
            <a:off x="5486400" y="1676400"/>
            <a:ext cx="1828800" cy="2743200"/>
          </a:xfrm>
          <a:prstGeom prst="rect">
            <a:avLst/>
          </a:prstGeom>
          <a:solidFill>
            <a:schemeClr val="lt2"/>
          </a:solidFill>
          <a:ln cap="flat" cmpd="sng" w="25400">
            <a:solidFill>
              <a:srgbClr val="B961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Schoolbook"/>
              <a:buNone/>
            </a:pPr>
            <a:r>
              <a:rPr lang="en-US" sz="20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বাস্তববাদের উদ্ভব ঘটে</a:t>
            </a:r>
            <a:endParaRPr sz="20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301" name="Google Shape;301;p31"/>
          <p:cNvSpPr/>
          <p:nvPr/>
        </p:nvSpPr>
        <p:spPr>
          <a:xfrm>
            <a:off x="2362200" y="228600"/>
            <a:ext cx="3657600" cy="9144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rgbClr val="B961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entury Schoolbook"/>
              <a:buNone/>
            </a:pPr>
            <a:r>
              <a:rPr lang="en-US" sz="18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সাংস্কৃতিক ফলাফল   </a:t>
            </a: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1"/>
          <p:cNvSpPr txBox="1"/>
          <p:nvPr/>
        </p:nvSpPr>
        <p:spPr>
          <a:xfrm>
            <a:off x="386825" y="2558600"/>
            <a:ext cx="5437200" cy="2643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800"/>
              <a:buFont typeface="Century Schoolbook"/>
              <a:buNone/>
            </a:pPr>
            <a:r>
              <a:rPr b="1" i="0" lang="en-US" sz="3800" u="none" cap="none" strike="noStrike">
                <a:solidFill>
                  <a:srgbClr val="FFFF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সিরাজুল ইসলাম </a:t>
            </a:r>
            <a:endParaRPr b="1" i="0" sz="3800" u="none" cap="none" strike="noStrike">
              <a:solidFill>
                <a:srgbClr val="FFFF00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প্রভাষক , ইতিহাস</a:t>
            </a:r>
            <a:r>
              <a:rPr b="0" i="0" lang="en-US" sz="20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  </a:t>
            </a:r>
            <a:endParaRPr b="0" i="0" sz="2000" u="none" cap="none" strike="noStrike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Schoolbook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শ্রীপুর মুক্তিযোদ্ধা রহমত আলী </a:t>
            </a:r>
            <a:r>
              <a:rPr b="1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সরকারি কলেজ</a:t>
            </a:r>
            <a:endParaRPr b="1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Schoolbook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গাজীপুর। </a:t>
            </a:r>
            <a:r>
              <a:rPr b="1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endParaRPr b="1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Schoolbook"/>
              <a:buNone/>
            </a:pPr>
            <a:r>
              <a:t/>
            </a:r>
            <a:endParaRPr b="1" i="0" sz="2000" u="none" cap="none" strike="noStrike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Schoolbook"/>
              <a:buNone/>
            </a:pPr>
            <a:r>
              <a:t/>
            </a:r>
            <a:endParaRPr b="1" i="0" sz="2000" u="none" cap="none" strike="noStrike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pic>
        <p:nvPicPr>
          <p:cNvPr id="332" name="Google Shape;332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17791" y="2582800"/>
            <a:ext cx="2364626" cy="2595208"/>
          </a:xfrm>
          <a:prstGeom prst="rect">
            <a:avLst/>
          </a:prstGeom>
          <a:noFill/>
          <a:ln>
            <a:noFill/>
          </a:ln>
        </p:spPr>
      </p:pic>
      <p:sp>
        <p:nvSpPr>
          <p:cNvPr id="333" name="Google Shape;333;p1"/>
          <p:cNvSpPr txBox="1"/>
          <p:nvPr/>
        </p:nvSpPr>
        <p:spPr>
          <a:xfrm>
            <a:off x="-296192" y="3770678"/>
            <a:ext cx="7315200" cy="85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def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latin typeface="Century Schoolbook"/>
                <a:ea typeface="Century Schoolbook"/>
                <a:cs typeface="Century Schoolbook"/>
                <a:sym typeface="Century Schoolbook"/>
              </a:rPr>
              <a:t>শিক্ষক পরিচিত </a:t>
            </a:r>
            <a:endParaRPr b="1" sz="4800"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" name="Google Shape;306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30904" y="685800"/>
            <a:ext cx="3035300" cy="1036637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Google Shape;307;p32"/>
          <p:cNvSpPr txBox="1"/>
          <p:nvPr/>
        </p:nvSpPr>
        <p:spPr>
          <a:xfrm>
            <a:off x="304800" y="2475856"/>
            <a:ext cx="8382000" cy="1477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206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ক দলঃ ইংল্যান্ডে শিল্প বিপ্লব কেন হয়েছিল ব্যাখ্যা কর ।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206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206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খ দলঃ  কিছু আবিস্কার ও আবিস্কারকদের নাম লিখ ।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2" name="Google Shape;312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" y="762000"/>
            <a:ext cx="3810000" cy="266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114800" y="685800"/>
            <a:ext cx="4450862" cy="2667000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Google Shape;314;p33"/>
          <p:cNvSpPr txBox="1"/>
          <p:nvPr/>
        </p:nvSpPr>
        <p:spPr>
          <a:xfrm>
            <a:off x="228600" y="3429000"/>
            <a:ext cx="8382000" cy="27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১।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    ক) বাষ্পীয় ইঞ্জিন কে আবিষ্কার করেন ?</a:t>
            </a:r>
            <a:endParaRPr sz="18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     খ) কৃষিবিপ্লব কীভাবে শিল্পবিপ্লবকে প্রভাবিত করে?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    গ)  উদ্দীপকের ছবি ১ এর আলোকে শিল্পবিপ্লবের কারণ ব্যাখ্যা কর।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    ঘ)  তুমি কি মনে কর উদ্দীপকের ছবি ২ উপনিবেশবাদ বিকাশের পথ প্রশস্ত করে ?       	উত্তরের স্বপক্ষে যুক্তি দেখাও।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315" name="Google Shape;315;p33"/>
          <p:cNvSpPr txBox="1"/>
          <p:nvPr/>
        </p:nvSpPr>
        <p:spPr>
          <a:xfrm>
            <a:off x="2895600" y="152400"/>
            <a:ext cx="2667000" cy="461700"/>
          </a:xfrm>
          <a:prstGeom prst="rect">
            <a:avLst/>
          </a:prstGeom>
          <a:solidFill>
            <a:srgbClr val="F29C8E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মূল্যায়ন</a:t>
            </a:r>
            <a:endParaRPr sz="24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34"/>
          <p:cNvSpPr/>
          <p:nvPr/>
        </p:nvSpPr>
        <p:spPr>
          <a:xfrm>
            <a:off x="3017726" y="609600"/>
            <a:ext cx="31086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বাড়ির কাজঃ-</a:t>
            </a:r>
            <a:endParaRPr b="1" sz="3600">
              <a:solidFill>
                <a:srgbClr val="FF0000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321" name="Google Shape;321;p34"/>
          <p:cNvSpPr txBox="1"/>
          <p:nvPr/>
        </p:nvSpPr>
        <p:spPr>
          <a:xfrm>
            <a:off x="990600" y="2590800"/>
            <a:ext cx="7239000" cy="831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675A00"/>
              </a:buClr>
              <a:buSzPts val="2400"/>
              <a:buFont typeface="Noto Sans Symbols"/>
              <a:buChar char="⮚"/>
            </a:pPr>
            <a:r>
              <a:rPr b="1" lang="en-US" sz="2400">
                <a:solidFill>
                  <a:srgbClr val="675A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শিল্প বিপ্লবের ফলে ইউরোপে আর্থসামাজিক পরিবর্তন সম্পর্কে তোমার মতামত ব্যাক্ত কর</a:t>
            </a:r>
            <a:endParaRPr b="1" sz="2400">
              <a:solidFill>
                <a:srgbClr val="675A00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35"/>
          <p:cNvSpPr txBox="1"/>
          <p:nvPr/>
        </p:nvSpPr>
        <p:spPr>
          <a:xfrm>
            <a:off x="3886200" y="5791200"/>
            <a:ext cx="2438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Schoolbook"/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327" name="Google Shape;327;p35"/>
          <p:cNvSpPr/>
          <p:nvPr/>
        </p:nvSpPr>
        <p:spPr>
          <a:xfrm>
            <a:off x="1084650" y="5371512"/>
            <a:ext cx="6974700" cy="120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Century Schoolbook"/>
              <a:buNone/>
            </a:pPr>
            <a:r>
              <a:rPr b="1" lang="en-US" sz="3600">
                <a:solidFill>
                  <a:srgbClr val="FF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সবাইকে বিজয় দিবসের শুভেচ্ছা। আল্লাহ হাফেজ। </a:t>
            </a:r>
            <a:endParaRPr b="1" sz="3600">
              <a:solidFill>
                <a:srgbClr val="FF0000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pic>
        <p:nvPicPr>
          <p:cNvPr id="328" name="Google Shape;328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84575" y="491600"/>
            <a:ext cx="6974850" cy="487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5"/>
          <p:cNvSpPr/>
          <p:nvPr/>
        </p:nvSpPr>
        <p:spPr>
          <a:xfrm>
            <a:off x="304800" y="152400"/>
            <a:ext cx="8077200" cy="603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4F032E"/>
              </a:buClr>
              <a:buSzPts val="7200"/>
              <a:buFont typeface="Arial"/>
              <a:buNone/>
            </a:pPr>
            <a:r>
              <a:rPr b="1" i="0" lang="en-US" sz="7200" u="none" cap="none" strike="noStrike">
                <a:solidFill>
                  <a:srgbClr val="4F032E"/>
                </a:solidFill>
                <a:latin typeface="Arial"/>
                <a:ea typeface="Arial"/>
                <a:cs typeface="Arial"/>
                <a:sym typeface="Arial"/>
              </a:rPr>
              <a:t>শ্রেণীঃ একাদশ</a:t>
            </a:r>
            <a:endParaRPr b="1" i="0" sz="7200" u="none" cap="none" strike="noStrike">
              <a:solidFill>
                <a:srgbClr val="4F032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1440"/>
              </a:spcBef>
              <a:spcAft>
                <a:spcPts val="0"/>
              </a:spcAft>
              <a:buClr>
                <a:srgbClr val="4F032E"/>
              </a:buClr>
              <a:buSzPts val="7200"/>
              <a:buFont typeface="Arial"/>
              <a:buNone/>
            </a:pPr>
            <a:r>
              <a:rPr b="1" i="0" lang="en-US" sz="7200" u="none" cap="none" strike="noStrike">
                <a:solidFill>
                  <a:srgbClr val="4F032E"/>
                </a:solidFill>
                <a:latin typeface="Arial"/>
                <a:ea typeface="Arial"/>
                <a:cs typeface="Arial"/>
                <a:sym typeface="Arial"/>
              </a:rPr>
              <a:t>বিষয়ঃ ইতিহাস (দ্বিতীয় পত্র)</a:t>
            </a:r>
            <a:endParaRPr b="1" i="0" sz="7200" u="none" cap="none" strike="noStrike">
              <a:solidFill>
                <a:srgbClr val="4F032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1440"/>
              </a:spcBef>
              <a:spcAft>
                <a:spcPts val="0"/>
              </a:spcAft>
              <a:buClr>
                <a:srgbClr val="4F032E"/>
              </a:buClr>
              <a:buSzPts val="7200"/>
              <a:buFont typeface="Arial"/>
              <a:buNone/>
            </a:pPr>
            <a:r>
              <a:rPr b="1" i="0" lang="en-US" sz="7200" u="none" cap="none" strike="noStrike">
                <a:solidFill>
                  <a:srgbClr val="4F032E"/>
                </a:solidFill>
                <a:latin typeface="Arial"/>
                <a:ea typeface="Arial"/>
                <a:cs typeface="Arial"/>
                <a:sym typeface="Arial"/>
              </a:rPr>
              <a:t>অধ্যায়ঃ প্রথম    </a:t>
            </a:r>
            <a:endParaRPr b="0" i="0" sz="1800" u="none" cap="none" strike="noStrike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indent="-342900" lvl="0" marL="342900" marR="0" rtl="0" algn="l">
              <a:spcBef>
                <a:spcPts val="1440"/>
              </a:spcBef>
              <a:spcAft>
                <a:spcPts val="0"/>
              </a:spcAft>
              <a:buClr>
                <a:srgbClr val="4F032E"/>
              </a:buClr>
              <a:buSzPts val="7200"/>
              <a:buFont typeface="Arial"/>
              <a:buNone/>
            </a:pPr>
            <a:r>
              <a:rPr b="1" i="0" lang="en-US" sz="7200" u="none" cap="none" strike="noStrike">
                <a:solidFill>
                  <a:srgbClr val="4F032E"/>
                </a:solidFill>
                <a:latin typeface="Arial"/>
                <a:ea typeface="Arial"/>
                <a:cs typeface="Arial"/>
                <a:sym typeface="Arial"/>
              </a:rPr>
              <a:t>তারিখঃ </a:t>
            </a:r>
            <a:r>
              <a:rPr b="1" i="0" lang="en-US" sz="7200" u="none" cap="none" strike="noStrike">
                <a:solidFill>
                  <a:srgbClr val="4F032E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03</a:t>
            </a:r>
            <a:r>
              <a:rPr b="1" i="0" lang="en-US" sz="7200" u="none" cap="none" strike="noStrike">
                <a:solidFill>
                  <a:srgbClr val="4F032E"/>
                </a:solidFill>
                <a:latin typeface="Arial"/>
                <a:ea typeface="Arial"/>
                <a:cs typeface="Arial"/>
                <a:sym typeface="Arial"/>
              </a:rPr>
              <a:t>/</a:t>
            </a:r>
            <a:r>
              <a:rPr b="1" i="0" lang="en-US" sz="7200" u="none" cap="none" strike="noStrike">
                <a:solidFill>
                  <a:srgbClr val="4F032E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12</a:t>
            </a:r>
            <a:r>
              <a:rPr b="1" i="0" lang="en-US" sz="7200" u="none" cap="none" strike="noStrike">
                <a:solidFill>
                  <a:srgbClr val="4F032E"/>
                </a:solidFill>
                <a:latin typeface="Arial"/>
                <a:ea typeface="Arial"/>
                <a:cs typeface="Arial"/>
                <a:sym typeface="Arial"/>
              </a:rPr>
              <a:t>/2020</a:t>
            </a:r>
            <a:endParaRPr b="1" i="0" sz="7200" u="none" cap="none" strike="noStrike">
              <a:solidFill>
                <a:srgbClr val="4F032E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19800" y="2057400"/>
            <a:ext cx="2895601" cy="2819400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16"/>
          <p:cNvSpPr txBox="1"/>
          <p:nvPr/>
        </p:nvSpPr>
        <p:spPr>
          <a:xfrm>
            <a:off x="1447800" y="685800"/>
            <a:ext cx="6477000" cy="923400"/>
          </a:xfrm>
          <a:prstGeom prst="rect">
            <a:avLst/>
          </a:prstGeom>
          <a:solidFill>
            <a:srgbClr val="CEB4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4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ছবিগুলো লক্ষ্য কর</a:t>
            </a:r>
            <a:endParaRPr b="0" i="0" sz="5400" u="none" cap="none" strike="noStrike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pic>
        <p:nvPicPr>
          <p:cNvPr descr="images (5).jpeg" id="155" name="Google Shape;155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2133600"/>
            <a:ext cx="3131819" cy="29946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s (6).jpeg" id="156" name="Google Shape;156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276600" y="2057400"/>
            <a:ext cx="2895600" cy="30964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7"/>
          <p:cNvSpPr txBox="1"/>
          <p:nvPr/>
        </p:nvSpPr>
        <p:spPr>
          <a:xfrm>
            <a:off x="533400" y="1676400"/>
            <a:ext cx="7924800" cy="1569600"/>
          </a:xfrm>
          <a:prstGeom prst="rect">
            <a:avLst/>
          </a:prstGeom>
          <a:solidFill>
            <a:srgbClr val="F29C8E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609600" lvl="0" marL="457200" marR="0" rtl="0" algn="ctr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9600"/>
              <a:buFont typeface="Noto Sans Symbols"/>
              <a:buChar char="❖"/>
            </a:pPr>
            <a:r>
              <a:rPr b="1" i="0" lang="en-US" sz="9600" u="sng" cap="none" strike="noStrike">
                <a:solidFill>
                  <a:srgbClr val="0070C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শিল্প বিপ্লব</a:t>
            </a:r>
            <a:endParaRPr b="1" i="0" sz="9600" u="sng" cap="none" strike="noStrike">
              <a:solidFill>
                <a:srgbClr val="0070C0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162" name="Google Shape;162;p17"/>
          <p:cNvSpPr txBox="1"/>
          <p:nvPr/>
        </p:nvSpPr>
        <p:spPr>
          <a:xfrm>
            <a:off x="2133600" y="381000"/>
            <a:ext cx="4724400" cy="7695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আজকের পাঠ</a:t>
            </a:r>
            <a:endParaRPr sz="44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8"/>
          <p:cNvSpPr/>
          <p:nvPr/>
        </p:nvSpPr>
        <p:spPr>
          <a:xfrm>
            <a:off x="3352800" y="304800"/>
            <a:ext cx="20280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শিখন ফলঃ-</a:t>
            </a:r>
            <a:endParaRPr sz="1400">
              <a:solidFill>
                <a:srgbClr val="FF0000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168" name="Google Shape;168;p18"/>
          <p:cNvSpPr txBox="1"/>
          <p:nvPr/>
        </p:nvSpPr>
        <p:spPr>
          <a:xfrm>
            <a:off x="228600" y="1295400"/>
            <a:ext cx="8763000" cy="264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206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এই পাঠ শেষে শিক্ষার্থীরা –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002060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002060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Noto Sans Symbols"/>
              <a:buChar char="⮚"/>
            </a:pPr>
            <a:r>
              <a:rPr b="1" lang="en-US" sz="2000">
                <a:solidFill>
                  <a:srgbClr val="00206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শিল্প  বিপ্লব  কি  তা  বলতে  পারবে ।</a:t>
            </a:r>
            <a:endParaRPr b="1" sz="2000">
              <a:solidFill>
                <a:srgbClr val="002060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Noto Sans Symbols"/>
              <a:buChar char="⮚"/>
            </a:pPr>
            <a:r>
              <a:rPr b="1" lang="en-US" sz="2000">
                <a:solidFill>
                  <a:srgbClr val="00206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শিল্প বিপ্লবের প্রধান আবিষ্কার সমূহ চিহ্নিত করতে পারবে ।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Noto Sans Symbols"/>
              <a:buChar char="⮚"/>
            </a:pPr>
            <a:r>
              <a:rPr b="1" lang="en-US" sz="2000">
                <a:solidFill>
                  <a:srgbClr val="00206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শিল্প বিপ্লবের কারণ ব্যাখ্যা করতে পারবে । </a:t>
            </a:r>
            <a:endParaRPr b="1" sz="2000">
              <a:solidFill>
                <a:srgbClr val="002060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Noto Sans Symbols"/>
              <a:buChar char="⮚"/>
            </a:pPr>
            <a:r>
              <a:rPr b="1" lang="en-US" sz="2000">
                <a:solidFill>
                  <a:srgbClr val="00206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শিল্প বিপ্লবের বৈশিষ্ট্য বলতে পারবে।</a:t>
            </a:r>
            <a:endParaRPr b="1" sz="2000">
              <a:solidFill>
                <a:srgbClr val="002060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Noto Sans Symbols"/>
              <a:buChar char="⮚"/>
            </a:pPr>
            <a:r>
              <a:rPr b="1" lang="en-US" sz="2000">
                <a:solidFill>
                  <a:srgbClr val="00206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শিল্প বিপ্লবের  ফলাফল মূল্যায়ন করতে পারবে । </a:t>
            </a:r>
            <a:endParaRPr b="1" sz="2000">
              <a:solidFill>
                <a:srgbClr val="002060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9"/>
          <p:cNvSpPr/>
          <p:nvPr/>
        </p:nvSpPr>
        <p:spPr>
          <a:xfrm>
            <a:off x="3227526" y="685800"/>
            <a:ext cx="28296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একক কাজঃ-</a:t>
            </a:r>
            <a:endParaRPr/>
          </a:p>
        </p:txBody>
      </p:sp>
      <p:sp>
        <p:nvSpPr>
          <p:cNvPr id="174" name="Google Shape;174;p19"/>
          <p:cNvSpPr txBox="1"/>
          <p:nvPr/>
        </p:nvSpPr>
        <p:spPr>
          <a:xfrm>
            <a:off x="990600" y="2590800"/>
            <a:ext cx="6629400" cy="584700"/>
          </a:xfrm>
          <a:prstGeom prst="rect">
            <a:avLst/>
          </a:prstGeom>
          <a:solidFill>
            <a:srgbClr val="8A7006"/>
          </a:solidFill>
          <a:ln cap="flat" cmpd="sng" w="9525">
            <a:solidFill>
              <a:srgbClr val="7030A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ctr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3200"/>
              <a:buFont typeface="Noto Sans Symbols"/>
              <a:buChar char="❖"/>
            </a:pPr>
            <a:r>
              <a:rPr lang="en-US" sz="3200">
                <a:solidFill>
                  <a:srgbClr val="FFC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শিল্প বিপ্লব বলতে কি বোযায় ?  </a:t>
            </a:r>
            <a:endParaRPr sz="3200">
              <a:solidFill>
                <a:srgbClr val="FFC000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0"/>
          <p:cNvSpPr/>
          <p:nvPr/>
        </p:nvSpPr>
        <p:spPr>
          <a:xfrm>
            <a:off x="228600" y="304800"/>
            <a:ext cx="4495800" cy="83820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rgbClr val="B961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শিল্প  বিপ্লব কী? </a:t>
            </a:r>
            <a:endParaRPr sz="32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180" name="Google Shape;180;p20"/>
          <p:cNvSpPr/>
          <p:nvPr/>
        </p:nvSpPr>
        <p:spPr>
          <a:xfrm>
            <a:off x="1676400" y="1828800"/>
            <a:ext cx="6096000" cy="2971800"/>
          </a:xfrm>
          <a:prstGeom prst="rect">
            <a:avLst/>
          </a:prstGeom>
          <a:solidFill>
            <a:schemeClr val="lt1"/>
          </a:solidFill>
          <a:ln cap="flat" cmpd="sng" w="76200">
            <a:solidFill>
              <a:srgbClr val="B96128"/>
            </a:solidFill>
            <a:prstDash val="solid"/>
            <a:round/>
            <a:headEnd len="sm" w="sm" type="none"/>
            <a:tailEnd len="sm" w="sm" type="none"/>
          </a:ln>
          <a:effectLst>
            <a:glow rad="139700">
              <a:srgbClr val="ED0100">
                <a:alpha val="40000"/>
              </a:srgbClr>
            </a:glo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১৭৮০-১৮২০ খিষ্টাব্দের মধ্যে ইংল্যান্ডে উৎপাদন ব্যবস্থা ও অর্থনীতিতে যে মৌলিক পরিবর্তন সাধিত হয় তাকেই আর্নল্ড টয়েনবি শিল্প বিপ্লব আখ্যা দিয়েছেন।</a:t>
            </a:r>
            <a:endParaRPr sz="2400">
              <a:solidFill>
                <a:srgbClr val="FF0000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1"/>
          <p:cNvSpPr txBox="1"/>
          <p:nvPr/>
        </p:nvSpPr>
        <p:spPr>
          <a:xfrm>
            <a:off x="228600" y="990600"/>
            <a:ext cx="3733800" cy="369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হাতিয়ার বা  Tools নির্ভর পদ্ধতি</a:t>
            </a:r>
            <a:endParaRPr sz="18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186" name="Google Shape;186;p21"/>
          <p:cNvSpPr txBox="1"/>
          <p:nvPr/>
        </p:nvSpPr>
        <p:spPr>
          <a:xfrm>
            <a:off x="152400" y="2209800"/>
            <a:ext cx="3962400" cy="369300"/>
          </a:xfrm>
          <a:prstGeom prst="rect">
            <a:avLst/>
          </a:prstGeom>
          <a:solidFill>
            <a:srgbClr val="F29C8E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কারিগরদের বাড়িতেই উৎপাদি ত হতো</a:t>
            </a:r>
            <a:endParaRPr sz="18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187" name="Google Shape;187;p21"/>
          <p:cNvSpPr txBox="1"/>
          <p:nvPr/>
        </p:nvSpPr>
        <p:spPr>
          <a:xfrm>
            <a:off x="5029200" y="2057400"/>
            <a:ext cx="3559500" cy="646200"/>
          </a:xfrm>
          <a:prstGeom prst="rect">
            <a:avLst/>
          </a:prstGeom>
          <a:solidFill>
            <a:srgbClr val="F29C8E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বিশেষ সুবিধাজনক স্থানে  কারখানা স্থাপন করা হতো</a:t>
            </a:r>
            <a:endParaRPr sz="18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188" name="Google Shape;188;p21"/>
          <p:cNvSpPr/>
          <p:nvPr/>
        </p:nvSpPr>
        <p:spPr>
          <a:xfrm>
            <a:off x="5105400" y="990600"/>
            <a:ext cx="3352800" cy="369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যন্ত্র নির্ভর পদ্ধতি</a:t>
            </a:r>
            <a:endParaRPr sz="1800">
              <a:solidFill>
                <a:srgbClr val="000000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189" name="Google Shape;189;p21"/>
          <p:cNvSpPr txBox="1"/>
          <p:nvPr/>
        </p:nvSpPr>
        <p:spPr>
          <a:xfrm>
            <a:off x="228600" y="3429000"/>
            <a:ext cx="3962400" cy="369300"/>
          </a:xfrm>
          <a:prstGeom prst="rect">
            <a:avLst/>
          </a:prstGeom>
          <a:solidFill>
            <a:srgbClr val="ABC0E8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কারিগরদেরই মালিকানা ছিলো</a:t>
            </a:r>
            <a:endParaRPr sz="18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190" name="Google Shape;190;p21"/>
          <p:cNvSpPr txBox="1"/>
          <p:nvPr/>
        </p:nvSpPr>
        <p:spPr>
          <a:xfrm>
            <a:off x="5029200" y="3429000"/>
            <a:ext cx="3657600" cy="646200"/>
          </a:xfrm>
          <a:prstGeom prst="rect">
            <a:avLst/>
          </a:prstGeom>
          <a:solidFill>
            <a:srgbClr val="ABC0E8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মালিকানা প্রতিষ্ঠিত হলো পুঁজিপতি শ্রেণির</a:t>
            </a:r>
            <a:endParaRPr sz="18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191" name="Google Shape;191;p21"/>
          <p:cNvSpPr txBox="1"/>
          <p:nvPr/>
        </p:nvSpPr>
        <p:spPr>
          <a:xfrm>
            <a:off x="228600" y="4495800"/>
            <a:ext cx="3962400" cy="646200"/>
          </a:xfrm>
          <a:prstGeom prst="rect">
            <a:avLst/>
          </a:prstGeom>
          <a:solidFill>
            <a:srgbClr val="F9E17F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কারিগরেরা অন্য জীবিকার পাশাপাশি অবসরে পণ্য উৎপাদন করতো</a:t>
            </a:r>
            <a:endParaRPr sz="18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192" name="Google Shape;192;p21"/>
          <p:cNvSpPr txBox="1"/>
          <p:nvPr/>
        </p:nvSpPr>
        <p:spPr>
          <a:xfrm>
            <a:off x="5029200" y="4495800"/>
            <a:ext cx="3657600" cy="646200"/>
          </a:xfrm>
          <a:prstGeom prst="rect">
            <a:avLst/>
          </a:prstGeom>
          <a:solidFill>
            <a:srgbClr val="F9E17F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নিবিড় শ্রম পদ্ধতিতে উৎপাদনের ফলে শ্রমিকের কাছে বিকল্প থাকেনা</a:t>
            </a:r>
            <a:endParaRPr sz="18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193" name="Google Shape;193;p21"/>
          <p:cNvSpPr txBox="1"/>
          <p:nvPr/>
        </p:nvSpPr>
        <p:spPr>
          <a:xfrm>
            <a:off x="838200" y="152400"/>
            <a:ext cx="2590800" cy="369300"/>
          </a:xfrm>
          <a:prstGeom prst="rect">
            <a:avLst/>
          </a:prstGeom>
          <a:noFill/>
          <a:ln cap="flat" cmpd="sng" w="76200">
            <a:solidFill>
              <a:srgbClr val="E65C0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পূর্বের উৎপাদন ব্যবস্থা </a:t>
            </a:r>
            <a:endParaRPr sz="18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194" name="Google Shape;194;p21"/>
          <p:cNvSpPr txBox="1"/>
          <p:nvPr/>
        </p:nvSpPr>
        <p:spPr>
          <a:xfrm>
            <a:off x="5334000" y="152400"/>
            <a:ext cx="2590800" cy="369300"/>
          </a:xfrm>
          <a:prstGeom prst="rect">
            <a:avLst/>
          </a:prstGeom>
          <a:noFill/>
          <a:ln cap="flat" cmpd="sng" w="57150">
            <a:solidFill>
              <a:srgbClr val="E65C0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নতুন উৎপাদন ব্যবস্থা </a:t>
            </a:r>
            <a:endParaRPr sz="18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195" name="Google Shape;195;p21"/>
          <p:cNvSpPr/>
          <p:nvPr/>
        </p:nvSpPr>
        <p:spPr>
          <a:xfrm>
            <a:off x="1752600" y="533400"/>
            <a:ext cx="381000" cy="4572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FE635"/>
          </a:solidFill>
          <a:ln cap="flat" cmpd="sng" w="25400">
            <a:solidFill>
              <a:srgbClr val="B961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196" name="Google Shape;196;p21"/>
          <p:cNvSpPr/>
          <p:nvPr/>
        </p:nvSpPr>
        <p:spPr>
          <a:xfrm>
            <a:off x="6324600" y="533400"/>
            <a:ext cx="381000" cy="4572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FE635"/>
          </a:solidFill>
          <a:ln cap="flat" cmpd="sng" w="25400">
            <a:solidFill>
              <a:srgbClr val="B961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riel">
  <a:themeElements>
    <a:clrScheme name="Oriel">
      <a:dk1>
        <a:srgbClr val="000000"/>
      </a:dk1>
      <a:lt1>
        <a:srgbClr val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