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01" r:id="rId9"/>
    <p:sldId id="273" r:id="rId10"/>
    <p:sldId id="270" r:id="rId11"/>
    <p:sldId id="264" r:id="rId12"/>
    <p:sldId id="274" r:id="rId13"/>
    <p:sldId id="292" r:id="rId14"/>
    <p:sldId id="303" r:id="rId15"/>
    <p:sldId id="278" r:id="rId16"/>
    <p:sldId id="305" r:id="rId17"/>
    <p:sldId id="306" r:id="rId18"/>
    <p:sldId id="302" r:id="rId19"/>
    <p:sldId id="304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DFCCC-4EB8-4922-9A08-4642DA546501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AE7A5-EB1A-492E-9122-485BEA632B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E7A5-EB1A-492E-9122-485BEA632B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7210"/>
            <a:ext cx="5791200" cy="38537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4419600"/>
            <a:ext cx="6477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9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7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bn-BD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সূর্যকে কেন্দ্র করে  গ্রহ, উপগ্রহ, গ্রহানুপুঞ্জ,ধুমকেতু ও অগনিত উল্কা নিয়ে সৌরজগৎ গঠিত ।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98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81" y="45280"/>
            <a:ext cx="6784519" cy="5288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486400"/>
            <a:ext cx="7394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বিভিন্ন গ্রহের অবস্থান</a:t>
            </a:r>
            <a:endParaRPr lang="en-US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   </a:t>
            </a:r>
            <a:r>
              <a:rPr lang="bn-BD" sz="60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সূর্যের সব থেকে কাছে বুধ গ্রহ তারপর শুক্র,পৃথিব,মঙ্গ,বৃহস্পত,</a:t>
            </a:r>
          </a:p>
          <a:p>
            <a:pPr marL="0" indent="0">
              <a:buNone/>
            </a:pPr>
            <a:r>
              <a:rPr lang="bn-BD" sz="6000" b="1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শনি,ইউরেনা,নেপচু্‌ন,প্লুটো ।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একক  কজ</a:t>
            </a:r>
            <a:endParaRPr lang="en-US" sz="115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8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সৌরজগৎ কাকে বলে?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6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4" y="29873"/>
            <a:ext cx="4279526" cy="31079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23" y="39831"/>
            <a:ext cx="4708396" cy="3097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9" y="3338708"/>
            <a:ext cx="4279526" cy="32906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39624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পৃথিবীর আকার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71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/>
              <a:t>    </a:t>
            </a:r>
            <a:r>
              <a:rPr lang="bn-BD" sz="88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পৃথিবী গোলাকার যার কারেণ পৃথিবীর সর্বত্র এক সঙ্গে দিন অথবা রাত হয়না ।</a:t>
            </a:r>
          </a:p>
        </p:txBody>
      </p:sp>
    </p:spTree>
    <p:extLst>
      <p:ext uri="{BB962C8B-B14F-4D97-AF65-F5344CB8AC3E}">
        <p14:creationId xmlns:p14="http://schemas.microsoft.com/office/powerpoint/2010/main" val="252475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"/>
            <a:ext cx="4309820" cy="459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57150"/>
            <a:ext cx="4735237" cy="4591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অক্ষরেখা ও দ্রঘিমিরেখা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8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 </a:t>
            </a:r>
            <a:r>
              <a:rPr lang="bn-BD" sz="4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পৃথিবী পৃষ্ঠের উপর দিয়ে উত্তর মেরু থেকে দক্ষিন মেরু পর্যন্ত যে রেখা কল্পনা করা হয়েছে তাকে অক্ষরেখা বলে ।</a:t>
            </a:r>
          </a:p>
          <a:p>
            <a:pPr marL="0" indent="0">
              <a:buNone/>
            </a:pPr>
            <a:endParaRPr lang="bn-BD" sz="48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অক্ষরেখাকে ডিগ্রি, মিনিট ও সেকেন্ডে ভাগ করে উত্তর মেরু থেকে দক্ষিন পর্যন্ত যে রেখা কল্পনা করা হয়েছে তাকে দ্রাঘিমা রেখা বলে</a:t>
            </a:r>
            <a:r>
              <a:rPr lang="bn-BD" dirty="0" smtClean="0">
                <a:latin typeface="Shonar Bangla" pitchFamily="34" charset="0"/>
                <a:cs typeface="Shonar Bangla" pitchFamily="34" charset="0"/>
              </a:rPr>
              <a:t>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6" y="66673"/>
            <a:ext cx="4897583" cy="28289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971800"/>
            <a:ext cx="4872485" cy="2590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90" y="2971801"/>
            <a:ext cx="3997301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098" y="66674"/>
            <a:ext cx="4034319" cy="2828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3226" y="5569528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latin typeface="Shonar Bangla" pitchFamily="34" charset="0"/>
                <a:cs typeface="Shonar Bangla" pitchFamily="34" charset="0"/>
              </a:rPr>
              <a:t>মহাকাশের ছবি</a:t>
            </a:r>
            <a:endParaRPr lang="en-US" sz="8000" b="1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1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653603"/>
            <a:ext cx="4267200" cy="2518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82" y="76200"/>
            <a:ext cx="4627418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6982"/>
            <a:ext cx="4330062" cy="29510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3200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উপগ্রহ</a:t>
            </a:r>
            <a:endParaRPr lang="en-US" sz="32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321113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নক্ষত্র মন্ডলি</a:t>
            </a:r>
            <a:endParaRPr lang="en-US" sz="3200" b="1" dirty="0">
              <a:solidFill>
                <a:srgbClr val="00B0F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252443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চাদের পিঠে মানুষ</a:t>
            </a:r>
            <a:endParaRPr lang="en-US" sz="32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t="4573" r="50000" b="21546"/>
          <a:stretch/>
        </p:blipFill>
        <p:spPr>
          <a:xfrm>
            <a:off x="4572000" y="3653603"/>
            <a:ext cx="4495800" cy="25185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0" y="6129331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সূর্য</a:t>
            </a:r>
            <a:endParaRPr lang="en-US" sz="48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0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শিক্ষক পরিচিতি</a:t>
            </a:r>
            <a:endParaRPr lang="en-US" sz="11500" b="1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5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শাহীনূর</a:t>
            </a:r>
            <a:r>
              <a:rPr lang="en-US" sz="65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মিয়া </a:t>
            </a:r>
            <a:endParaRPr lang="bn-BD" sz="65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সহকারি</a:t>
            </a: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শিক্ষক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একতা উচ্চ বিদ্যালয়</a:t>
            </a:r>
            <a:endParaRPr lang="en-US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বানিয়াচং</a:t>
            </a: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sz="4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হবিগঞ্জ</a:t>
            </a: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। </a:t>
            </a: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মোবাঃ</a:t>
            </a: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০১৭২২৪৬৩৪৬০। </a:t>
            </a:r>
            <a:endParaRPr lang="bn-BD" sz="4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14" y="1676400"/>
            <a:ext cx="1829356" cy="22905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37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960438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দলিয়  কাজ</a:t>
            </a:r>
            <a:endParaRPr lang="en-US" sz="115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</a:rPr>
              <a:t>   </a:t>
            </a:r>
            <a:r>
              <a:rPr lang="bn-BD" sz="72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অক্ষরেখা ও দ্রাঘিমারেখা অংকন করে দেখাও।</a:t>
            </a:r>
            <a:endParaRPr lang="en-US" sz="7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2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92D05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11500" b="1" dirty="0">
              <a:solidFill>
                <a:srgbClr val="92D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bn-BD" dirty="0" smtClean="0"/>
              <a:t>  </a:t>
            </a:r>
            <a:r>
              <a:rPr lang="bn-BD" sz="240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পৃথিবীর উপগ্রহ কয়টি? নাম বল ।</a:t>
            </a:r>
          </a:p>
          <a:p>
            <a:pPr marL="0" indent="0">
              <a:buNone/>
            </a:pPr>
            <a:endParaRPr lang="bn-BD" sz="240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bn-BD" sz="240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পৃথিবীর সব থেকে কাছের এবং দুরের গ্রহের নাম কী</a:t>
            </a:r>
          </a:p>
          <a:p>
            <a:pPr marL="0" indent="0">
              <a:buNone/>
            </a:pPr>
            <a:endParaRPr lang="bn-BD" sz="66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endParaRPr lang="bn-BD" sz="6600" b="1" dirty="0" smtClean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bn-BD" sz="66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6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endParaRPr lang="en-US" sz="66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6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96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বাড়ীর  কাজ</a:t>
            </a:r>
            <a:endParaRPr lang="en-US" sz="96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BD" sz="88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পৃথিবী গোলাকার তোমার উত্তরের স্বপক্ষে যুক্তি দেখাও।</a:t>
            </a:r>
            <a:endParaRPr lang="en-US" sz="8800" b="1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3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37370"/>
            <a:ext cx="5943600" cy="34020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029200"/>
            <a:ext cx="6705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b="1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13800" b="1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/>
              <a:t>      </a:t>
            </a:r>
            <a:r>
              <a:rPr lang="bn-BD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শ্রেণিঃ নবম</a:t>
            </a:r>
            <a:endParaRPr lang="bn-BD" sz="6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bn-BD" sz="6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বিষয়ঃ ভূগো্ল ও পরিবেশ</a:t>
            </a:r>
          </a:p>
          <a:p>
            <a:pPr marL="0" indent="0">
              <a:buNone/>
            </a:pPr>
            <a:r>
              <a:rPr lang="bn-BD" sz="6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6000" b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000" b="1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তৃতীয়</a:t>
            </a:r>
            <a:endParaRPr lang="bn-BD" sz="6000" b="1" dirty="0" smtClean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 marL="0" indent="0">
              <a:buNone/>
            </a:pPr>
            <a:r>
              <a:rPr lang="bn-BD" sz="6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সময়ঃ ৫০ মিনিট</a:t>
            </a:r>
            <a:r>
              <a:rPr lang="en-US" sz="6000" b="1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| </a:t>
            </a:r>
            <a:endParaRPr lang="bn-BD" sz="6000" b="1" dirty="0" smtClean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" y="609600"/>
            <a:ext cx="888940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399"/>
            <a:ext cx="6705600" cy="644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459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115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     সৌরজগৎ ও আমাদের পৃথিবী</a:t>
            </a:r>
            <a:endParaRPr lang="en-US" sz="115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60438"/>
          </a:xfrm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1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18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18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              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১। সৌরজগৎ</a:t>
            </a:r>
            <a:r>
              <a:rPr lang="en-US" sz="44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কী  ব্যাখ্যা করতে পারবে ।</a:t>
            </a:r>
          </a:p>
          <a:p>
            <a:pPr marL="0" indent="0">
              <a:buNone/>
            </a:pPr>
            <a:r>
              <a:rPr lang="bn-BD" sz="44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     ২। পৃথিবীর ওঅন্যান্য গ্রহের অবস্থান বর্ণনা করতে পারবে ।</a:t>
            </a:r>
          </a:p>
          <a:p>
            <a:pPr marL="0" indent="0">
              <a:buNone/>
            </a:pPr>
            <a:r>
              <a:rPr lang="bn-BD" sz="44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     ৩।</a:t>
            </a:r>
            <a:r>
              <a:rPr lang="bn-BD" sz="44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পৃথিবীর আকার ও আকৃতি  বিশ্লেষণ করতে পারবে।</a:t>
            </a:r>
          </a:p>
          <a:p>
            <a:pPr marL="0" indent="0">
              <a:buNone/>
            </a:pPr>
            <a:r>
              <a:rPr lang="bn-BD" sz="4400" b="1" dirty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      ৪।অক্ষরেখা ও দ্রাঘিমারেখা কী বলতে</a:t>
            </a:r>
          </a:p>
          <a:p>
            <a:pPr marL="0" indent="0">
              <a:buNone/>
            </a:pPr>
            <a:r>
              <a:rPr lang="bn-BD" sz="44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পারবে । 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       </a:t>
            </a:r>
            <a:endParaRPr lang="en-US" sz="4000" b="1" dirty="0">
              <a:solidFill>
                <a:srgbClr val="7030A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16-Point Star 3"/>
          <p:cNvSpPr/>
          <p:nvPr/>
        </p:nvSpPr>
        <p:spPr>
          <a:xfrm>
            <a:off x="661555" y="5181600"/>
            <a:ext cx="633845" cy="609600"/>
          </a:xfrm>
          <a:prstGeom prst="star16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6-Point Star 5"/>
          <p:cNvSpPr/>
          <p:nvPr/>
        </p:nvSpPr>
        <p:spPr>
          <a:xfrm>
            <a:off x="592281" y="3713018"/>
            <a:ext cx="685800" cy="630382"/>
          </a:xfrm>
          <a:prstGeom prst="star16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16-Point Star 6"/>
          <p:cNvSpPr/>
          <p:nvPr/>
        </p:nvSpPr>
        <p:spPr>
          <a:xfrm>
            <a:off x="644235" y="1447800"/>
            <a:ext cx="581892" cy="609600"/>
          </a:xfrm>
          <a:prstGeom prst="star16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8" name="16-Point Star 7"/>
          <p:cNvSpPr/>
          <p:nvPr/>
        </p:nvSpPr>
        <p:spPr>
          <a:xfrm>
            <a:off x="602671" y="2286000"/>
            <a:ext cx="675410" cy="609600"/>
          </a:xfrm>
          <a:prstGeom prst="star16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1" y="152400"/>
            <a:ext cx="4272699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6" y="152399"/>
            <a:ext cx="4467223" cy="26670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1800"/>
            <a:ext cx="4404850" cy="2514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6" y="2971801"/>
            <a:ext cx="4543424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7912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latin typeface="Shonar Bangla" pitchFamily="34" charset="0"/>
                <a:cs typeface="Shonar Bangla" pitchFamily="34" charset="0"/>
              </a:rPr>
              <a:t>সৌরজগতের ছবি</a:t>
            </a:r>
            <a:endParaRPr lang="en-US" sz="8800" b="1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6200"/>
            <a:ext cx="6781800" cy="50134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95400" y="5316049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বিভিন্ন গ্রহের ছবি</a:t>
            </a:r>
            <a:endParaRPr lang="en-US" sz="9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8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honar Bangla"/>
        <a:ea typeface=""/>
        <a:cs typeface=""/>
      </a:majorFont>
      <a:minorFont>
        <a:latin typeface="Shonar Bang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235</Words>
  <Application>Microsoft Office PowerPoint</Application>
  <PresentationFormat>On-screen Show (4:3)</PresentationFormat>
  <Paragraphs>51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 কজ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দলিয়  কাজ</vt:lpstr>
      <vt:lpstr>মূল্যায়ন</vt:lpstr>
      <vt:lpstr>বাড়ীর 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prakash</dc:creator>
  <cp:lastModifiedBy>ABC.COM</cp:lastModifiedBy>
  <cp:revision>115</cp:revision>
  <dcterms:created xsi:type="dcterms:W3CDTF">2006-08-16T00:00:00Z</dcterms:created>
  <dcterms:modified xsi:type="dcterms:W3CDTF">2020-12-08T12:41:55Z</dcterms:modified>
</cp:coreProperties>
</file>