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7" r:id="rId9"/>
    <p:sldId id="264" r:id="rId10"/>
    <p:sldId id="265" r:id="rId11"/>
    <p:sldId id="266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07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F_15_R105_MINIMAL_VA0038_W1_S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04800"/>
            <a:ext cx="8458200" cy="48768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38400" y="5410200"/>
            <a:ext cx="3429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স্বা</a:t>
            </a:r>
            <a:r>
              <a:rPr lang="bn-BD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গতম</a:t>
            </a:r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838200"/>
            <a:ext cx="8534400" cy="3276600"/>
            <a:chOff x="1447800" y="1447800"/>
            <a:chExt cx="7044356" cy="3276600"/>
          </a:xfrm>
        </p:grpSpPr>
        <p:pic>
          <p:nvPicPr>
            <p:cNvPr id="2" name="Picture 1" descr="fox-08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799" y="1447800"/>
              <a:ext cx="3996357" cy="3276600"/>
            </a:xfrm>
            <a:prstGeom prst="rect">
              <a:avLst/>
            </a:prstGeom>
          </p:spPr>
        </p:pic>
        <p:pic>
          <p:nvPicPr>
            <p:cNvPr id="3" name="Picture 2" descr="rokimg_20140314_23921.GIF"/>
            <p:cNvPicPr>
              <a:picLocks noChangeAspect="1"/>
            </p:cNvPicPr>
            <p:nvPr/>
          </p:nvPicPr>
          <p:blipFill>
            <a:blip r:embed="rId3"/>
            <a:srcRect t="27427"/>
            <a:stretch>
              <a:fillRect/>
            </a:stretch>
          </p:blipFill>
          <p:spPr>
            <a:xfrm flipH="1">
              <a:off x="1447800" y="1447800"/>
              <a:ext cx="3124200" cy="32477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066800" y="4495800"/>
            <a:ext cx="7239000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পথে যেতে শেয়ালের সাথে দেখা হলো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181600"/>
            <a:ext cx="7239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শেয়াল বলল ,আমার খুব খিদে । আমি তোমাকে খাব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-01-29_0748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6853706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800600"/>
            <a:ext cx="8077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পথে যেতে যেতে আবার বাঘের সাথে বুড়ির দেখা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410200"/>
            <a:ext cx="80772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বাঘ বলল, হালুম ! বুড়ি তোমাকে আমি খাব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5486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যুক্তবর্ণ চিনে নতুন শব্দ পড়ি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590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105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1600200"/>
            <a:ext cx="838200" cy="533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48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1371600"/>
            <a:ext cx="575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3886200" y="1524000"/>
            <a:ext cx="838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চ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1447800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1524000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57800" y="1447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</a:rPr>
              <a:t>ছ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1371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গু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25908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বু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0" y="2743200"/>
            <a:ext cx="9144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10000" y="27432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62400" y="25146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57800" y="27432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ধ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ধ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57800" y="25908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3200" y="2590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486 L 0.13715 0.00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0625 L 0.10417 0.006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8" grpId="0" animBg="1"/>
      <p:bldP spid="3" grpId="0"/>
      <p:bldP spid="10" grpId="0"/>
      <p:bldP spid="10" grpId="1"/>
      <p:bldP spid="11" grpId="0" animBg="1"/>
      <p:bldP spid="14" grpId="0"/>
      <p:bldP spid="15" grpId="0" animBg="1"/>
      <p:bldP spid="16" grpId="0"/>
      <p:bldP spid="19" grpId="0"/>
      <p:bldP spid="20" grpId="0"/>
      <p:bldP spid="21" grpId="0" animBg="1"/>
      <p:bldP spid="22" grpId="0" animBg="1"/>
      <p:bldP spid="24" grpId="0"/>
      <p:bldP spid="26" grpId="0" animBg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0"/>
            <a:ext cx="4114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নতুন শব্দ আলোচনা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95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কুঁজো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09800" y="3048000"/>
            <a:ext cx="685800" cy="3048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2667000"/>
            <a:ext cx="403860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যার পিঠ বাঁকা ও ফোলা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1905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মুশকিল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flipV="1">
            <a:off x="1828800" y="4800600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4800600"/>
            <a:ext cx="3581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অসুবিধা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800"/>
            <a:ext cx="3429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শিক্ষকের পাঠ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large_1620140525114253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8763000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3352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58F54-2089-4494-A2B7-69288A9F6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686801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066800"/>
            <a:ext cx="7239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8458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পাহারা           খিদে        বুদ্ধি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352800"/>
            <a:ext cx="86868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দারোয়ান বাড়ি --------------- দেয়।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আমার খুব --------------- পেয়েছে ।</a:t>
            </a: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276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পাহারা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00" y="389166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খিদে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4343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ঠিক উত্তরটি বাছাই করে বলি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6705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১।কুঁজো বুড়ি কাদের বাড়ি পাহারা দিতে বলল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6858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১।নাতনিকে                               ২।পাহারাদের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৩।দারোয়ানদের                          ৪।কুকুর তিনটাকে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95800" y="3276600"/>
            <a:ext cx="4572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3886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সংক্ষিপ্ত উত্তর লিখি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51816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বুড়ির কয়টি কুকুর ছিল 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২।বুড়ি কোথায় যাচ্ছিল 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391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বাক্যগুলি পড়ি ওবাক্যের শেষে দাড়ি এবং প্রশ্নচিহ্ন বসাই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57150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সে বাড়ি যাবে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ছেলেটি কোথায় থাকে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আমি নাতনিকে দেখে আসি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2286000"/>
            <a:ext cx="83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4600" y="2895600"/>
            <a:ext cx="91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3657600"/>
            <a:ext cx="762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9400" y="2209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।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2743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3505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5DEC34-B875-44FB-9992-B22AE36EDB58}"/>
              </a:ext>
            </a:extLst>
          </p:cNvPr>
          <p:cNvGrpSpPr/>
          <p:nvPr/>
        </p:nvGrpSpPr>
        <p:grpSpPr>
          <a:xfrm>
            <a:off x="174832" y="259080"/>
            <a:ext cx="8794336" cy="5908952"/>
            <a:chOff x="228600" y="282299"/>
            <a:chExt cx="8794336" cy="5908952"/>
          </a:xfrm>
        </p:grpSpPr>
        <p:sp>
          <p:nvSpPr>
            <p:cNvPr id="5" name="Down Ribbon 14">
              <a:extLst>
                <a:ext uri="{FF2B5EF4-FFF2-40B4-BE49-F238E27FC236}">
                  <a16:creationId xmlns:a16="http://schemas.microsoft.com/office/drawing/2014/main" id="{4291EB49-F1FD-429B-B6A1-AB672EC2C8E3}"/>
                </a:ext>
              </a:extLst>
            </p:cNvPr>
            <p:cNvSpPr/>
            <p:nvPr/>
          </p:nvSpPr>
          <p:spPr>
            <a:xfrm>
              <a:off x="4271240" y="1020013"/>
              <a:ext cx="4578516" cy="660466"/>
            </a:xfrm>
            <a:prstGeom prst="ribbon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4000" dirty="0"/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7EBFCD-669F-495F-BFE1-05BCD250DFAD}"/>
                </a:ext>
              </a:extLst>
            </p:cNvPr>
            <p:cNvGrpSpPr/>
            <p:nvPr/>
          </p:nvGrpSpPr>
          <p:grpSpPr>
            <a:xfrm>
              <a:off x="228600" y="282299"/>
              <a:ext cx="8794336" cy="5908952"/>
              <a:chOff x="174832" y="5135"/>
              <a:chExt cx="8794336" cy="590895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A26593-AC1D-473A-9843-486C6B8F2767}"/>
                  </a:ext>
                </a:extLst>
              </p:cNvPr>
              <p:cNvSpPr txBox="1"/>
              <p:nvPr/>
            </p:nvSpPr>
            <p:spPr>
              <a:xfrm>
                <a:off x="194418" y="4098205"/>
                <a:ext cx="4064912" cy="18158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FF0000"/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 </a:t>
                </a:r>
                <a:r>
                  <a:rPr lang="bn-BD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জালাল উদ্দিন </a:t>
                </a:r>
                <a:endPara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  <a:p>
                <a:r>
                  <a:rPr lang="bn-BD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খড়মপুর </a:t>
                </a:r>
                <a:r>
                  <a:rPr lang="bn-IN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bn-IN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প্রাঃ বিদ্যালয়।</a:t>
                </a:r>
              </a:p>
              <a:p>
                <a:r>
                  <a:rPr lang="bn-BD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গাংনী –মেহেরপুর ।</a:t>
                </a:r>
                <a:r>
                  <a:rPr lang="bn-IN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7656D60-C535-4ACA-8EB2-BABE754D21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1395" y="1562656"/>
                <a:ext cx="55676" cy="421951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51DB9A-77DE-42B5-87BF-9300623A69D7}"/>
                  </a:ext>
                </a:extLst>
              </p:cNvPr>
              <p:cNvSpPr txBox="1"/>
              <p:nvPr/>
            </p:nvSpPr>
            <p:spPr>
              <a:xfrm>
                <a:off x="2943796" y="5135"/>
                <a:ext cx="2779594" cy="70788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Down Ribbon 17">
                <a:extLst>
                  <a:ext uri="{FF2B5EF4-FFF2-40B4-BE49-F238E27FC236}">
                    <a16:creationId xmlns:a16="http://schemas.microsoft.com/office/drawing/2014/main" id="{FE8E2F16-8944-4AEB-B9BD-2FAB83B745DB}"/>
                  </a:ext>
                </a:extLst>
              </p:cNvPr>
              <p:cNvSpPr/>
              <p:nvPr/>
            </p:nvSpPr>
            <p:spPr>
              <a:xfrm>
                <a:off x="174832" y="775686"/>
                <a:ext cx="4064914" cy="660466"/>
              </a:xfrm>
              <a:prstGeom prst="ribb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উপস্থাপনায়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/>
                  <a:t>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6369EC-38A4-4890-A698-03CF14417FAB}"/>
                  </a:ext>
                </a:extLst>
              </p:cNvPr>
              <p:cNvSpPr txBox="1"/>
              <p:nvPr/>
            </p:nvSpPr>
            <p:spPr>
              <a:xfrm>
                <a:off x="4803736" y="4098205"/>
                <a:ext cx="4165432" cy="15696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শ্রেণীঃ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তৃতীয়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বিষয়ঃ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বাংলা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পাঠের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শিরোনামঃ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কুঁজো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বুড়ির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গল্প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পাঠ্যাংশঃ’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এক ছিল ---আসতে হবে হ্যাঁ।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8CCC1A8-9F81-4458-89F0-5EB0DF1D5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765" y="1664751"/>
                <a:ext cx="1924396" cy="2266417"/>
              </a:xfrm>
              <a:prstGeom prst="roundRect">
                <a:avLst>
                  <a:gd name="adj" fmla="val 8594"/>
                </a:avLst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rgbClr val="7030A0"/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C046F3A-F52F-4000-983A-6D91CD0C30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9804" y="1688853"/>
                <a:ext cx="94233" cy="38277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42A4A47-1F07-4D23-8CD7-8CB7B253F8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6770" y="1535159"/>
                <a:ext cx="55676" cy="421951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-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610600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6019800"/>
            <a:ext cx="2743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41148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খনফল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7620000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##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গল্পটি  শুনে বলতে পারবে 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##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যুক্তবর্ণ চিনে নতুন শব্দ পড়তে পারবে।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##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পাঠ্যাংশটুকু প্রমিত উচ্চারণে পড়তে পারবে ।</a:t>
            </a:r>
          </a:p>
          <a:p>
            <a:r>
              <a:rPr lang="en-US" sz="3600">
                <a:latin typeface="NikoshBAN" pitchFamily="2" charset="0"/>
                <a:cs typeface="NikoshBAN" pitchFamily="2" charset="0"/>
              </a:rPr>
              <a:t>##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ছোট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ছোট প্রশ্নের উত্তর লিখতে পারবে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8153400" cy="441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</p:pic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B2F10CF9-AEAF-4220-91D1-C5AA2AEE76A8}"/>
              </a:ext>
            </a:extLst>
          </p:cNvPr>
          <p:cNvSpPr/>
          <p:nvPr/>
        </p:nvSpPr>
        <p:spPr>
          <a:xfrm>
            <a:off x="2209800" y="762000"/>
            <a:ext cx="3886200" cy="91440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 ?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52500" y="1143000"/>
            <a:ext cx="7239000" cy="1295400"/>
            <a:chOff x="2133600" y="838200"/>
            <a:chExt cx="4191000" cy="1295400"/>
          </a:xfrm>
        </p:grpSpPr>
        <p:sp>
          <p:nvSpPr>
            <p:cNvPr id="2" name="Rounded Rectangle 1"/>
            <p:cNvSpPr/>
            <p:nvPr/>
          </p:nvSpPr>
          <p:spPr>
            <a:xfrm>
              <a:off x="2133600" y="838200"/>
              <a:ext cx="4191000" cy="12954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90800" y="1066800"/>
              <a:ext cx="2971800" cy="8309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8200" y="2971800"/>
            <a:ext cx="7772400" cy="3154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কুঁ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জো বুড়ির  গলপ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kimg_20140314_23921.GIF"/>
          <p:cNvPicPr>
            <a:picLocks noChangeAspect="1"/>
          </p:cNvPicPr>
          <p:nvPr/>
        </p:nvPicPr>
        <p:blipFill>
          <a:blip r:embed="rId2"/>
          <a:srcRect t="22979"/>
          <a:stretch>
            <a:fillRect/>
          </a:stretch>
        </p:blipFill>
        <p:spPr>
          <a:xfrm>
            <a:off x="381000" y="381000"/>
            <a:ext cx="8305800" cy="4539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105400"/>
            <a:ext cx="3733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কুঁজো বুড়ি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1_cane_corso_pup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685800"/>
            <a:ext cx="2984500" cy="238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 descr="6379020-Hovawart-dog-7-years-old-standing-in-front-of-white-background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3429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dog-medium-landing-he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71800" y="3315871"/>
            <a:ext cx="3871942" cy="243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411675" y="3680933"/>
            <a:ext cx="1752600" cy="821015"/>
            <a:chOff x="762000" y="2743200"/>
            <a:chExt cx="2209800" cy="1393686"/>
          </a:xfrm>
        </p:grpSpPr>
        <p:sp>
          <p:nvSpPr>
            <p:cNvPr id="7" name="TextBox 6"/>
            <p:cNvSpPr txBox="1"/>
            <p:nvPr/>
          </p:nvSpPr>
          <p:spPr>
            <a:xfrm>
              <a:off x="762000" y="3429000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রঙ্গা</a:t>
              </a:r>
              <a:endParaRPr lang="en-US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2133600" y="2743200"/>
              <a:ext cx="6858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590800" y="6140688"/>
            <a:ext cx="3124200" cy="646331"/>
            <a:chOff x="5486400" y="5019331"/>
            <a:chExt cx="7300360" cy="1543731"/>
          </a:xfrm>
        </p:grpSpPr>
        <p:sp>
          <p:nvSpPr>
            <p:cNvPr id="10" name="TextBox 9"/>
            <p:cNvSpPr txBox="1"/>
            <p:nvPr/>
          </p:nvSpPr>
          <p:spPr>
            <a:xfrm>
              <a:off x="10729360" y="5019331"/>
              <a:ext cx="2057400" cy="15437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বঙ্গা</a:t>
              </a:r>
              <a:endPara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5334000" y="5638800"/>
              <a:ext cx="609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32125" y="3769860"/>
            <a:ext cx="1600200" cy="889575"/>
            <a:chOff x="6400800" y="2667000"/>
            <a:chExt cx="1600200" cy="1651575"/>
          </a:xfrm>
        </p:grpSpPr>
        <p:sp>
          <p:nvSpPr>
            <p:cNvPr id="13" name="TextBox 12"/>
            <p:cNvSpPr txBox="1"/>
            <p:nvPr/>
          </p:nvSpPr>
          <p:spPr>
            <a:xfrm>
              <a:off x="6400800" y="37338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ভুতো</a:t>
              </a:r>
              <a:endPara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6896100" y="2933700"/>
              <a:ext cx="838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999" y="762000"/>
            <a:ext cx="8223885" cy="3124200"/>
            <a:chOff x="380999" y="762000"/>
            <a:chExt cx="8223885" cy="3124200"/>
          </a:xfrm>
        </p:grpSpPr>
        <p:pic>
          <p:nvPicPr>
            <p:cNvPr id="2" name="Picture 1" descr="Fryatt-Hut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99" y="762000"/>
              <a:ext cx="5367375" cy="3124200"/>
            </a:xfrm>
            <a:prstGeom prst="rect">
              <a:avLst/>
            </a:prstGeom>
          </p:spPr>
        </p:pic>
        <p:pic>
          <p:nvPicPr>
            <p:cNvPr id="3" name="Picture 2" descr="rokimg_20140314_23921.GIF"/>
            <p:cNvPicPr>
              <a:picLocks noChangeAspect="1"/>
            </p:cNvPicPr>
            <p:nvPr/>
          </p:nvPicPr>
          <p:blipFill>
            <a:blip r:embed="rId3"/>
            <a:srcRect t="24528"/>
            <a:stretch>
              <a:fillRect/>
            </a:stretch>
          </p:blipFill>
          <p:spPr>
            <a:xfrm>
              <a:off x="5714999" y="762000"/>
              <a:ext cx="2889885" cy="31242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914400" y="4648200"/>
            <a:ext cx="5257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কুঁজো বুড়ি নাতনির বাড়ি  যাবে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28600"/>
            <a:ext cx="8382000" cy="5200135"/>
            <a:chOff x="762000" y="228600"/>
            <a:chExt cx="7010400" cy="5200135"/>
          </a:xfrm>
        </p:grpSpPr>
        <p:pic>
          <p:nvPicPr>
            <p:cNvPr id="2" name="Picture 1" descr="4536088-tropical-hut-on-the-beach-Stock-Photo-pal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228600"/>
              <a:ext cx="7010400" cy="3549255"/>
            </a:xfrm>
            <a:prstGeom prst="rect">
              <a:avLst/>
            </a:prstGeom>
          </p:spPr>
        </p:pic>
        <p:pic>
          <p:nvPicPr>
            <p:cNvPr id="4" name="Picture 3" descr="71_cane_corso_pupp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3886200"/>
              <a:ext cx="1447800" cy="1158240"/>
            </a:xfrm>
            <a:prstGeom prst="rect">
              <a:avLst/>
            </a:prstGeom>
          </p:spPr>
        </p:pic>
        <p:pic>
          <p:nvPicPr>
            <p:cNvPr id="5" name="Picture 4" descr="6379020-Hovawart-dog-7-years-old-standing-in-front-of-white-background-Stock-Phot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3810000"/>
              <a:ext cx="1676400" cy="1341120"/>
            </a:xfrm>
            <a:prstGeom prst="rect">
              <a:avLst/>
            </a:prstGeom>
          </p:spPr>
        </p:pic>
        <p:pic>
          <p:nvPicPr>
            <p:cNvPr id="6" name="Picture 5" descr="dog-medium-landing-her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2200" y="3810000"/>
              <a:ext cx="1219200" cy="1380971"/>
            </a:xfrm>
            <a:prstGeom prst="rect">
              <a:avLst/>
            </a:prstGeom>
          </p:spPr>
        </p:pic>
        <p:pic>
          <p:nvPicPr>
            <p:cNvPr id="7" name="Picture 6" descr="rokimg_20140314_23921.GIF"/>
            <p:cNvPicPr>
              <a:picLocks noChangeAspect="1"/>
            </p:cNvPicPr>
            <p:nvPr/>
          </p:nvPicPr>
          <p:blipFill>
            <a:blip r:embed="rId6"/>
            <a:srcRect t="25849"/>
            <a:stretch>
              <a:fillRect/>
            </a:stretch>
          </p:blipFill>
          <p:spPr>
            <a:xfrm>
              <a:off x="5029200" y="3810000"/>
              <a:ext cx="1524000" cy="161873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38200" y="5638800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বুড়ি কুকুর তিনটাকে বাড়ি পাহারা দিতে বলল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263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DPE</cp:lastModifiedBy>
  <cp:revision>119</cp:revision>
  <dcterms:created xsi:type="dcterms:W3CDTF">2006-08-16T00:00:00Z</dcterms:created>
  <dcterms:modified xsi:type="dcterms:W3CDTF">2020-12-08T15:38:30Z</dcterms:modified>
</cp:coreProperties>
</file>