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22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126" algn="l" defTabSz="9122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251" algn="l" defTabSz="9122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8371" algn="l" defTabSz="9122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4493" algn="l" defTabSz="9122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0620" algn="l" defTabSz="9122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6745" algn="l" defTabSz="9122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2870" algn="l" defTabSz="9122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8988" algn="l" defTabSz="9122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9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77A6E-B53F-45DA-BE49-FB099C3E0E46}" type="datetimeFigureOut">
              <a:rPr lang="en-US" smtClean="0"/>
              <a:pPr/>
              <a:t>08-Dec-20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9B83A-D125-4445-99DF-C116FA2AA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22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126" algn="l" defTabSz="9122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251" algn="l" defTabSz="9122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371" algn="l" defTabSz="9122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4493" algn="l" defTabSz="9122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0620" algn="l" defTabSz="9122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6745" algn="l" defTabSz="9122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2870" algn="l" defTabSz="9122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8988" algn="l" defTabSz="9122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শুভেচ্ছা জানাবেন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। আপনাদের নিজস্ব কলাকৌশল প্রয়োগ করেও সুন্দর ভাবে ক্লাসটি উপস্থাপন করতে পারেন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CC405-FE0F-4055-9D71-45E8DF3FF10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1645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3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4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06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67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28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89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26" indent="0">
              <a:buNone/>
              <a:defRPr sz="2000" b="1"/>
            </a:lvl2pPr>
            <a:lvl3pPr marL="912251" indent="0">
              <a:buNone/>
              <a:defRPr sz="1800" b="1"/>
            </a:lvl3pPr>
            <a:lvl4pPr marL="1368371" indent="0">
              <a:buNone/>
              <a:defRPr sz="1600" b="1"/>
            </a:lvl4pPr>
            <a:lvl5pPr marL="1824493" indent="0">
              <a:buNone/>
              <a:defRPr sz="1600" b="1"/>
            </a:lvl5pPr>
            <a:lvl6pPr marL="2280620" indent="0">
              <a:buNone/>
              <a:defRPr sz="1600" b="1"/>
            </a:lvl6pPr>
            <a:lvl7pPr marL="2736745" indent="0">
              <a:buNone/>
              <a:defRPr sz="1600" b="1"/>
            </a:lvl7pPr>
            <a:lvl8pPr marL="3192870" indent="0">
              <a:buNone/>
              <a:defRPr sz="1600" b="1"/>
            </a:lvl8pPr>
            <a:lvl9pPr marL="364898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26" indent="0">
              <a:buNone/>
              <a:defRPr sz="2000" b="1"/>
            </a:lvl2pPr>
            <a:lvl3pPr marL="912251" indent="0">
              <a:buNone/>
              <a:defRPr sz="1800" b="1"/>
            </a:lvl3pPr>
            <a:lvl4pPr marL="1368371" indent="0">
              <a:buNone/>
              <a:defRPr sz="1600" b="1"/>
            </a:lvl4pPr>
            <a:lvl5pPr marL="1824493" indent="0">
              <a:buNone/>
              <a:defRPr sz="1600" b="1"/>
            </a:lvl5pPr>
            <a:lvl6pPr marL="2280620" indent="0">
              <a:buNone/>
              <a:defRPr sz="1600" b="1"/>
            </a:lvl6pPr>
            <a:lvl7pPr marL="2736745" indent="0">
              <a:buNone/>
              <a:defRPr sz="1600" b="1"/>
            </a:lvl7pPr>
            <a:lvl8pPr marL="3192870" indent="0">
              <a:buNone/>
              <a:defRPr sz="1600" b="1"/>
            </a:lvl8pPr>
            <a:lvl9pPr marL="364898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126" indent="0">
              <a:buNone/>
              <a:defRPr sz="1200"/>
            </a:lvl2pPr>
            <a:lvl3pPr marL="912251" indent="0">
              <a:buNone/>
              <a:defRPr sz="1000"/>
            </a:lvl3pPr>
            <a:lvl4pPr marL="1368371" indent="0">
              <a:buNone/>
              <a:defRPr sz="900"/>
            </a:lvl4pPr>
            <a:lvl5pPr marL="1824493" indent="0">
              <a:buNone/>
              <a:defRPr sz="900"/>
            </a:lvl5pPr>
            <a:lvl6pPr marL="2280620" indent="0">
              <a:buNone/>
              <a:defRPr sz="900"/>
            </a:lvl6pPr>
            <a:lvl7pPr marL="2736745" indent="0">
              <a:buNone/>
              <a:defRPr sz="900"/>
            </a:lvl7pPr>
            <a:lvl8pPr marL="3192870" indent="0">
              <a:buNone/>
              <a:defRPr sz="900"/>
            </a:lvl8pPr>
            <a:lvl9pPr marL="364898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126" indent="0">
              <a:buNone/>
              <a:defRPr sz="2800"/>
            </a:lvl2pPr>
            <a:lvl3pPr marL="912251" indent="0">
              <a:buNone/>
              <a:defRPr sz="2400"/>
            </a:lvl3pPr>
            <a:lvl4pPr marL="1368371" indent="0">
              <a:buNone/>
              <a:defRPr sz="2000"/>
            </a:lvl4pPr>
            <a:lvl5pPr marL="1824493" indent="0">
              <a:buNone/>
              <a:defRPr sz="2000"/>
            </a:lvl5pPr>
            <a:lvl6pPr marL="2280620" indent="0">
              <a:buNone/>
              <a:defRPr sz="2000"/>
            </a:lvl6pPr>
            <a:lvl7pPr marL="2736745" indent="0">
              <a:buNone/>
              <a:defRPr sz="2000"/>
            </a:lvl7pPr>
            <a:lvl8pPr marL="3192870" indent="0">
              <a:buNone/>
              <a:defRPr sz="2000"/>
            </a:lvl8pPr>
            <a:lvl9pPr marL="364898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126" indent="0">
              <a:buNone/>
              <a:defRPr sz="1200"/>
            </a:lvl2pPr>
            <a:lvl3pPr marL="912251" indent="0">
              <a:buNone/>
              <a:defRPr sz="1000"/>
            </a:lvl3pPr>
            <a:lvl4pPr marL="1368371" indent="0">
              <a:buNone/>
              <a:defRPr sz="900"/>
            </a:lvl4pPr>
            <a:lvl5pPr marL="1824493" indent="0">
              <a:buNone/>
              <a:defRPr sz="900"/>
            </a:lvl5pPr>
            <a:lvl6pPr marL="2280620" indent="0">
              <a:buNone/>
              <a:defRPr sz="900"/>
            </a:lvl6pPr>
            <a:lvl7pPr marL="2736745" indent="0">
              <a:buNone/>
              <a:defRPr sz="900"/>
            </a:lvl7pPr>
            <a:lvl8pPr marL="3192870" indent="0">
              <a:buNone/>
              <a:defRPr sz="900"/>
            </a:lvl8pPr>
            <a:lvl9pPr marL="364898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224" tIns="45615" rIns="91224" bIns="456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224" tIns="45615" rIns="91224" bIns="456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224" tIns="45615" rIns="91224" bIns="456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224" tIns="45615" rIns="91224" bIns="456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224" tIns="45615" rIns="91224" bIns="456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225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97" indent="-342097" algn="l" defTabSz="91225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200" indent="-285078" algn="l" defTabSz="91225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311" indent="-228065" algn="l" defTabSz="91225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433" indent="-228065" algn="l" defTabSz="91225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553" indent="-228065" algn="l" defTabSz="91225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677" indent="-228065" algn="l" defTabSz="9122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802" indent="-228065" algn="l" defTabSz="9122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923" indent="-228065" algn="l" defTabSz="9122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045" indent="-228065" algn="l" defTabSz="9122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26" algn="l" defTabSz="912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251" algn="l" defTabSz="912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371" algn="l" defTabSz="912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493" algn="l" defTabSz="912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620" algn="l" defTabSz="912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745" algn="l" defTabSz="912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870" algn="l" defTabSz="912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988" algn="l" defTabSz="912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ahammedshariffor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83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20" y="762000"/>
            <a:ext cx="4104617" cy="34170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40000" y="3746509"/>
            <a:ext cx="3708400" cy="1359821"/>
          </a:xfrm>
          <a:prstGeom prst="rect">
            <a:avLst/>
          </a:prstGeom>
          <a:noFill/>
          <a:ln>
            <a:noFill/>
          </a:ln>
        </p:spPr>
        <p:txBody>
          <a:bodyPr wrap="square" lIns="66513" tIns="33255" rIns="66513" bIns="33255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400" b="1" spc="36" dirty="0" smtClean="0">
                <a:ln w="11430">
                  <a:solidFill>
                    <a:srgbClr val="C00000"/>
                  </a:solidFill>
                </a:ln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400" b="1" spc="36" dirty="0">
              <a:ln w="11430">
                <a:solidFill>
                  <a:srgbClr val="C00000"/>
                </a:solidFill>
              </a:ln>
              <a:solidFill>
                <a:srgbClr val="92D05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967" t="2990" r="2960" b="3264"/>
          <a:stretch/>
        </p:blipFill>
        <p:spPr>
          <a:xfrm>
            <a:off x="4724400" y="0"/>
            <a:ext cx="44196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95" t="2811" r="47435" b="2845"/>
          <a:stretch/>
        </p:blipFill>
        <p:spPr>
          <a:xfrm>
            <a:off x="20" y="0"/>
            <a:ext cx="4734603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548689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8021" y="5524505"/>
            <a:ext cx="9144000" cy="15907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noFill/>
          </a:ln>
        </p:spPr>
        <p:txBody>
          <a:bodyPr wrap="square" lIns="66576" tIns="33286" rIns="66576" bIns="33286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1254008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অ্যাজবেস্টস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শীটপার্টিশন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9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NikoshBAN" pitchFamily="2" charset="0"/>
              </a:rPr>
              <a:t>Asbestos </a:t>
            </a:r>
            <a:r>
              <a:rPr lang="en-US" sz="39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NikoshBAN" pitchFamily="2" charset="0"/>
              </a:rPr>
              <a:t>S</a:t>
            </a:r>
            <a:r>
              <a:rPr lang="en-US" sz="39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NikoshBAN" pitchFamily="2" charset="0"/>
              </a:rPr>
              <a:t>heetPartition</a:t>
            </a:r>
            <a:r>
              <a:rPr lang="en-US" sz="39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NikoshBAN" pitchFamily="2" charset="0"/>
              </a:rPr>
              <a:t>)</a:t>
            </a:r>
            <a:endParaRPr lang="en-US" sz="4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6505" y="254000"/>
            <a:ext cx="8229600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পার্টিশনের</a:t>
            </a:r>
            <a:r>
              <a:rPr lang="en-US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03684"/>
            <a:ext cx="3302000" cy="412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12" y="1587500"/>
            <a:ext cx="3747647" cy="3429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115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8021" y="5524504"/>
            <a:ext cx="9144000" cy="9905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noFill/>
          </a:ln>
        </p:spPr>
        <p:txBody>
          <a:bodyPr wrap="square" lIns="66583" tIns="33290" rIns="66583" bIns="3329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1254008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জি.আই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শীটপার্টিশন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9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NikoshBAN" pitchFamily="2" charset="0"/>
              </a:rPr>
              <a:t>G.I </a:t>
            </a:r>
            <a:r>
              <a:rPr lang="en-US" sz="39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NikoshBAN" pitchFamily="2" charset="0"/>
              </a:rPr>
              <a:t>S</a:t>
            </a:r>
            <a:r>
              <a:rPr lang="en-US" sz="39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NikoshBAN" pitchFamily="2" charset="0"/>
              </a:rPr>
              <a:t>heetPartition</a:t>
            </a:r>
            <a:r>
              <a:rPr lang="en-US" sz="39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NikoshBAN" pitchFamily="2" charset="0"/>
              </a:rPr>
              <a:t>)</a:t>
            </a:r>
            <a:endParaRPr lang="en-US" sz="4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6505" y="254000"/>
            <a:ext cx="8229600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পার্টিশনের</a:t>
            </a:r>
            <a:r>
              <a:rPr lang="en-US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1778000"/>
            <a:ext cx="3556000" cy="3365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78000"/>
            <a:ext cx="3454400" cy="3365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561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8021" y="5524504"/>
            <a:ext cx="9144000" cy="15907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noFill/>
          </a:ln>
        </p:spPr>
        <p:txBody>
          <a:bodyPr wrap="square" lIns="66590" tIns="33294" rIns="66590" bIns="33294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1254008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প্লাস্টার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স্ল্যাব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পার্টিশন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9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NikoshBAN" pitchFamily="2" charset="0"/>
              </a:rPr>
              <a:t>Plaster Slab Partition)</a:t>
            </a:r>
            <a:endParaRPr lang="en-US" sz="4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6505" y="254000"/>
            <a:ext cx="8229600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পার্টিশনের</a:t>
            </a:r>
            <a:r>
              <a:rPr lang="en-US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14" y="1386973"/>
            <a:ext cx="4023895" cy="396875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10" y="1386973"/>
            <a:ext cx="3951705" cy="3968750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404603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5905506"/>
            <a:ext cx="9144000" cy="9905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noFill/>
          </a:ln>
        </p:spPr>
        <p:txBody>
          <a:bodyPr wrap="square" lIns="66598" tIns="33298" rIns="66598" bIns="33298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1254008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টিম্বার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পার্টিশন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NikoshBAN" pitchFamily="2" charset="0"/>
              </a:rPr>
              <a:t>Timber Partition)</a:t>
            </a:r>
            <a:endParaRPr lang="en-US" sz="5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6505" y="254000"/>
            <a:ext cx="8229600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পার্টিশনের</a:t>
            </a:r>
            <a:r>
              <a:rPr lang="en-US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1397000"/>
            <a:ext cx="3606800" cy="42545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9" y="1410368"/>
            <a:ext cx="3850105" cy="42411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380713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3369" y="3111506"/>
            <a:ext cx="9144000" cy="8059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noFill/>
          </a:ln>
        </p:spPr>
        <p:txBody>
          <a:bodyPr wrap="square" lIns="66606" tIns="33302" rIns="66606" bIns="33302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1254008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ব্রিক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পাটিশনের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দেখাও</a:t>
            </a:r>
            <a:endParaRPr lang="en-US" sz="5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444500"/>
            <a:ext cx="9144000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220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5778501"/>
            <a:ext cx="9144000" cy="15445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noFill/>
          </a:ln>
        </p:spPr>
        <p:txBody>
          <a:bodyPr wrap="square" lIns="66614" tIns="33306" rIns="66614" bIns="33306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1254008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মেঝের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ক্ষেত্রফলকে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কক্ষে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5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54000"/>
            <a:ext cx="9144000" cy="1270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পার্টিশনের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প্রয়োজনীয়তা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217" b="12590"/>
          <a:stretch/>
        </p:blipFill>
        <p:spPr>
          <a:xfrm>
            <a:off x="1778000" y="1524000"/>
            <a:ext cx="5791200" cy="4000500"/>
          </a:xfrm>
          <a:prstGeom prst="rect">
            <a:avLst/>
          </a:prstGeom>
          <a:ln w="88900" cap="sq" cmpd="thickThin">
            <a:solidFill>
              <a:srgbClr val="FCC0E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6571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5778500"/>
            <a:ext cx="9144000" cy="19139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noFill/>
          </a:ln>
        </p:spPr>
        <p:txBody>
          <a:bodyPr wrap="square" lIns="66622" tIns="33310" rIns="66622" bIns="3331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1254008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কক্ষের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গোপনীয়তা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54000"/>
            <a:ext cx="9144000" cy="1270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পার্টিশনের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প্রয়োজনীয়তা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000"/>
          <a:stretch/>
        </p:blipFill>
        <p:spPr>
          <a:xfrm>
            <a:off x="609600" y="1687763"/>
            <a:ext cx="3759200" cy="3873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1687763"/>
            <a:ext cx="3962400" cy="3873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97005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5778501"/>
            <a:ext cx="9144000" cy="8674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noFill/>
          </a:ln>
        </p:spPr>
        <p:txBody>
          <a:bodyPr wrap="square" lIns="66630" tIns="33314" rIns="66630" bIns="33314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1254008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সৌন্দর্যবর্ধন</a:t>
            </a:r>
            <a:r>
              <a:rPr lang="en-US" sz="5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54000"/>
            <a:ext cx="9144000" cy="1270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পার্টিশনের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প্রয়োজনীয়তা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0" y="1524000"/>
            <a:ext cx="5537200" cy="4127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699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5898062"/>
            <a:ext cx="9144000" cy="12676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noFill/>
          </a:ln>
        </p:spPr>
        <p:txBody>
          <a:bodyPr wrap="square" lIns="66638" tIns="33318" rIns="66638" bIns="33318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1254008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ওয়াল</a:t>
            </a:r>
            <a:r>
              <a:rPr lang="en-US" sz="39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ফিক্সার</a:t>
            </a:r>
            <a:r>
              <a:rPr lang="en-US" sz="39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9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ওয়াস</a:t>
            </a:r>
            <a:r>
              <a:rPr lang="en-US" sz="39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বেসিন</a:t>
            </a:r>
            <a:r>
              <a:rPr lang="en-US" sz="39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9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পাইপ</a:t>
            </a:r>
            <a:r>
              <a:rPr lang="en-US" sz="39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স্থাপনে</a:t>
            </a:r>
            <a:r>
              <a:rPr lang="en-US" sz="39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সার্পোট</a:t>
            </a:r>
            <a:r>
              <a:rPr lang="en-US" sz="39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9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9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54000"/>
            <a:ext cx="9144000" cy="1270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পার্টিশনের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প্রয়োজনীয়তা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1524000"/>
            <a:ext cx="4013200" cy="4127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524000"/>
            <a:ext cx="3911600" cy="4127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391913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06403" y="317503"/>
            <a:ext cx="8240295" cy="5383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9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টিম্বার</a:t>
            </a:r>
            <a:r>
              <a:rPr lang="en-US" sz="29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পার্টিশনের</a:t>
            </a:r>
            <a:r>
              <a:rPr lang="en-US" sz="29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9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9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29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endParaRPr lang="en-US" sz="29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85285816"/>
              </p:ext>
            </p:extLst>
          </p:nvPr>
        </p:nvGraphicFramePr>
        <p:xfrm>
          <a:off x="914400" y="1206503"/>
          <a:ext cx="7162800" cy="5651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3581400"/>
              </a:tblGrid>
              <a:tr h="66474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 smtClean="0">
                          <a:latin typeface="NikoshBAN" pitchFamily="2" charset="0"/>
                          <a:cs typeface="NikoshBAN" pitchFamily="2" charset="0"/>
                        </a:rPr>
                        <a:t>সুবিধা</a:t>
                      </a:r>
                      <a:endParaRPr lang="en-US" sz="1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0960" marR="6096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 smtClean="0">
                          <a:latin typeface="NikoshBAN" pitchFamily="2" charset="0"/>
                          <a:cs typeface="NikoshBAN" pitchFamily="2" charset="0"/>
                        </a:rPr>
                        <a:t>অসুবিধা</a:t>
                      </a:r>
                      <a:endParaRPr lang="en-US" sz="1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0960" marR="6096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4749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NikoshBAN" pitchFamily="2" charset="0"/>
                          <a:cs typeface="NikoshBAN" pitchFamily="2" charset="0"/>
                        </a:rPr>
                        <a:t>১। </a:t>
                      </a:r>
                      <a:r>
                        <a:rPr lang="en-US" sz="1500" dirty="0" err="1" smtClean="0">
                          <a:latin typeface="NikoshBAN" pitchFamily="2" charset="0"/>
                          <a:cs typeface="NikoshBAN" pitchFamily="2" charset="0"/>
                        </a:rPr>
                        <a:t>শব্দ</a:t>
                      </a:r>
                      <a:r>
                        <a:rPr lang="en-US" sz="1500" dirty="0" smtClean="0"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1500" dirty="0" err="1" smtClean="0">
                          <a:latin typeface="NikoshBAN" pitchFamily="2" charset="0"/>
                          <a:cs typeface="NikoshBAN" pitchFamily="2" charset="0"/>
                        </a:rPr>
                        <a:t>তাপরোধী</a:t>
                      </a:r>
                      <a:r>
                        <a:rPr lang="en-US" sz="150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1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0960" marR="6096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NikoshBAN" pitchFamily="2" charset="0"/>
                          <a:cs typeface="NikoshBAN" pitchFamily="2" charset="0"/>
                        </a:rPr>
                        <a:t>১। </a:t>
                      </a:r>
                      <a:r>
                        <a:rPr lang="en-US" sz="1500" dirty="0" err="1" smtClean="0">
                          <a:latin typeface="NikoshBAN" pitchFamily="2" charset="0"/>
                          <a:cs typeface="NikoshBAN" pitchFamily="2" charset="0"/>
                        </a:rPr>
                        <a:t>এটি</a:t>
                      </a:r>
                      <a:r>
                        <a:rPr lang="en-US" sz="15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5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অগ্নিরোধক</a:t>
                      </a:r>
                      <a:r>
                        <a:rPr lang="en-US" sz="15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5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নয়</a:t>
                      </a:r>
                      <a:r>
                        <a:rPr lang="en-US" sz="15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1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0960" marR="6096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4749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NikoshBAN" pitchFamily="2" charset="0"/>
                          <a:cs typeface="NikoshBAN" pitchFamily="2" charset="0"/>
                        </a:rPr>
                        <a:t>২। </a:t>
                      </a:r>
                      <a:r>
                        <a:rPr lang="en-US" sz="1500" dirty="0" err="1" smtClean="0">
                          <a:latin typeface="NikoshBAN" pitchFamily="2" charset="0"/>
                          <a:cs typeface="NikoshBAN" pitchFamily="2" charset="0"/>
                        </a:rPr>
                        <a:t>এটি</a:t>
                      </a:r>
                      <a:r>
                        <a:rPr lang="en-US" sz="15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5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খুবই</a:t>
                      </a:r>
                      <a:r>
                        <a:rPr lang="en-US" sz="15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5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হালকা</a:t>
                      </a:r>
                      <a:r>
                        <a:rPr lang="en-US" sz="15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1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0960" marR="6096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NikoshBAN" pitchFamily="2" charset="0"/>
                          <a:cs typeface="NikoshBAN" pitchFamily="2" charset="0"/>
                        </a:rPr>
                        <a:t>২। </a:t>
                      </a:r>
                      <a:r>
                        <a:rPr lang="en-US" sz="1500" dirty="0" err="1" smtClean="0">
                          <a:latin typeface="NikoshBAN" pitchFamily="2" charset="0"/>
                          <a:cs typeface="NikoshBAN" pitchFamily="2" charset="0"/>
                        </a:rPr>
                        <a:t>কঠের</a:t>
                      </a:r>
                      <a:r>
                        <a:rPr lang="en-US" sz="15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500" dirty="0" err="1" smtClean="0">
                          <a:latin typeface="NikoshBAN" pitchFamily="2" charset="0"/>
                          <a:cs typeface="NikoshBAN" pitchFamily="2" charset="0"/>
                        </a:rPr>
                        <a:t>পার্টিশন</a:t>
                      </a:r>
                      <a:r>
                        <a:rPr lang="en-US" sz="15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500" dirty="0" err="1" smtClean="0">
                          <a:latin typeface="NikoshBAN" pitchFamily="2" charset="0"/>
                          <a:cs typeface="NikoshBAN" pitchFamily="2" charset="0"/>
                        </a:rPr>
                        <a:t>ব্যয়বহুল</a:t>
                      </a:r>
                      <a:r>
                        <a:rPr lang="en-US" sz="150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1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0960" marR="6096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4749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NikoshBAN" pitchFamily="2" charset="0"/>
                          <a:cs typeface="NikoshBAN" pitchFamily="2" charset="0"/>
                        </a:rPr>
                        <a:t>৩। </a:t>
                      </a:r>
                      <a:r>
                        <a:rPr lang="en-US" sz="1500" dirty="0" err="1" smtClean="0">
                          <a:latin typeface="NikoshBAN" pitchFamily="2" charset="0"/>
                          <a:cs typeface="NikoshBAN" pitchFamily="2" charset="0"/>
                        </a:rPr>
                        <a:t>গৃহের</a:t>
                      </a:r>
                      <a:r>
                        <a:rPr lang="en-US" sz="15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500" dirty="0" err="1" smtClean="0">
                          <a:latin typeface="NikoshBAN" pitchFamily="2" charset="0"/>
                          <a:cs typeface="NikoshBAN" pitchFamily="2" charset="0"/>
                        </a:rPr>
                        <a:t>সুন্দর্য্য</a:t>
                      </a:r>
                      <a:r>
                        <a:rPr lang="en-US" sz="15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500" dirty="0" err="1" smtClean="0">
                          <a:latin typeface="NikoshBAN" pitchFamily="2" charset="0"/>
                          <a:cs typeface="NikoshBAN" pitchFamily="2" charset="0"/>
                        </a:rPr>
                        <a:t>বহন</a:t>
                      </a:r>
                      <a:r>
                        <a:rPr lang="en-US" sz="15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500" dirty="0" err="1" smtClean="0"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r>
                        <a:rPr lang="en-US" sz="150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1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0960" marR="6096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NikoshBAN" pitchFamily="2" charset="0"/>
                          <a:cs typeface="NikoshBAN" pitchFamily="2" charset="0"/>
                        </a:rPr>
                        <a:t>৩। </a:t>
                      </a:r>
                      <a:r>
                        <a:rPr lang="en-US" sz="1500" dirty="0" err="1" smtClean="0">
                          <a:latin typeface="NikoshBAN" pitchFamily="2" charset="0"/>
                          <a:cs typeface="NikoshBAN" pitchFamily="2" charset="0"/>
                        </a:rPr>
                        <a:t>পোকা</a:t>
                      </a:r>
                      <a:r>
                        <a:rPr lang="en-US" sz="1500" baseline="0" dirty="0" smtClean="0"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15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ঘুনে</a:t>
                      </a:r>
                      <a:r>
                        <a:rPr lang="en-US" sz="15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5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ধারার</a:t>
                      </a:r>
                      <a:r>
                        <a:rPr lang="en-US" sz="15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5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সম্ভবনা</a:t>
                      </a:r>
                      <a:r>
                        <a:rPr lang="en-US" sz="15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5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থাকে</a:t>
                      </a:r>
                      <a:r>
                        <a:rPr lang="en-US" sz="15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1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0960" marR="6096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4749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NikoshBAN" pitchFamily="2" charset="0"/>
                          <a:cs typeface="NikoshBAN" pitchFamily="2" charset="0"/>
                        </a:rPr>
                        <a:t>৪। </a:t>
                      </a:r>
                      <a:r>
                        <a:rPr lang="en-US" sz="1500" dirty="0" err="1" smtClean="0">
                          <a:latin typeface="NikoshBAN" pitchFamily="2" charset="0"/>
                          <a:cs typeface="NikoshBAN" pitchFamily="2" charset="0"/>
                        </a:rPr>
                        <a:t>নির্মাণ</a:t>
                      </a:r>
                      <a:r>
                        <a:rPr lang="en-US" sz="15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500" dirty="0" err="1" smtClean="0">
                          <a:latin typeface="NikoshBAN" pitchFamily="2" charset="0"/>
                          <a:cs typeface="NikoshBAN" pitchFamily="2" charset="0"/>
                        </a:rPr>
                        <a:t>পদ্ধতি</a:t>
                      </a:r>
                      <a:r>
                        <a:rPr lang="en-US" sz="15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500" dirty="0" err="1" smtClean="0">
                          <a:latin typeface="NikoshBAN" pitchFamily="2" charset="0"/>
                          <a:cs typeface="NikoshBAN" pitchFamily="2" charset="0"/>
                        </a:rPr>
                        <a:t>সহজ</a:t>
                      </a:r>
                      <a:endParaRPr lang="en-US" sz="1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0960" marR="6096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NikoshBAN" pitchFamily="2" charset="0"/>
                          <a:cs typeface="NikoshBAN" pitchFamily="2" charset="0"/>
                        </a:rPr>
                        <a:t>৪। </a:t>
                      </a:r>
                      <a:r>
                        <a:rPr lang="en-US" sz="1500" dirty="0" err="1" smtClean="0">
                          <a:latin typeface="NikoshBAN" pitchFamily="2" charset="0"/>
                          <a:cs typeface="NikoshBAN" pitchFamily="2" charset="0"/>
                        </a:rPr>
                        <a:t>বিভিন্ন</a:t>
                      </a:r>
                      <a:r>
                        <a:rPr lang="en-US" sz="15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5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কারু</a:t>
                      </a:r>
                      <a:r>
                        <a:rPr lang="en-US" sz="15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5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কাজের</a:t>
                      </a:r>
                      <a:r>
                        <a:rPr lang="en-US" sz="15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5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জন্য</a:t>
                      </a:r>
                      <a:r>
                        <a:rPr lang="en-US" sz="15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5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খরচ</a:t>
                      </a:r>
                      <a:r>
                        <a:rPr lang="en-US" sz="15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5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বেশি</a:t>
                      </a:r>
                      <a:endParaRPr lang="en-US" sz="1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0960" marR="6096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98258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NikoshBAN" pitchFamily="2" charset="0"/>
                          <a:cs typeface="NikoshBAN" pitchFamily="2" charset="0"/>
                        </a:rPr>
                        <a:t>৫। </a:t>
                      </a:r>
                      <a:r>
                        <a:rPr lang="en-US" sz="1500" dirty="0" err="1" smtClean="0">
                          <a:latin typeface="NikoshBAN" pitchFamily="2" charset="0"/>
                          <a:cs typeface="NikoshBAN" pitchFamily="2" charset="0"/>
                        </a:rPr>
                        <a:t>এটি</a:t>
                      </a:r>
                      <a:r>
                        <a:rPr lang="en-US" sz="15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5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পাতলা</a:t>
                      </a:r>
                      <a:r>
                        <a:rPr lang="en-US" sz="15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5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বলে</a:t>
                      </a:r>
                      <a:r>
                        <a:rPr lang="en-US" sz="15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5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কম</a:t>
                      </a:r>
                      <a:r>
                        <a:rPr lang="en-US" sz="15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5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জায়গা</a:t>
                      </a:r>
                      <a:r>
                        <a:rPr lang="en-US" sz="15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5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দখল</a:t>
                      </a:r>
                      <a:r>
                        <a:rPr lang="en-US" sz="15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5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r>
                        <a:rPr lang="en-US" sz="15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1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0960" marR="6096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12540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NikoshBAN" pitchFamily="2" charset="0"/>
                          <a:cs typeface="NikoshBAN" pitchFamily="2" charset="0"/>
                        </a:rPr>
                        <a:t>৫। </a:t>
                      </a:r>
                      <a:r>
                        <a:rPr lang="en-US" sz="1500" dirty="0" err="1" smtClean="0">
                          <a:latin typeface="NikoshBAN" pitchFamily="2" charset="0"/>
                          <a:cs typeface="NikoshBAN" pitchFamily="2" charset="0"/>
                        </a:rPr>
                        <a:t>ধাক্কাজণিত</a:t>
                      </a:r>
                      <a:r>
                        <a:rPr lang="en-US" sz="15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500" dirty="0" err="1" smtClean="0">
                          <a:latin typeface="NikoshBAN" pitchFamily="2" charset="0"/>
                          <a:cs typeface="NikoshBAN" pitchFamily="2" charset="0"/>
                        </a:rPr>
                        <a:t>কম্পন</a:t>
                      </a:r>
                      <a:r>
                        <a:rPr lang="en-US" sz="15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500" dirty="0" err="1" smtClean="0">
                          <a:latin typeface="NikoshBAN" pitchFamily="2" charset="0"/>
                          <a:cs typeface="NikoshBAN" pitchFamily="2" charset="0"/>
                        </a:rPr>
                        <a:t>প্রতিরোধে</a:t>
                      </a:r>
                      <a:r>
                        <a:rPr lang="en-US" sz="15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5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সক্ষম</a:t>
                      </a:r>
                      <a:r>
                        <a:rPr lang="en-US" sz="15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5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নয়</a:t>
                      </a:r>
                      <a:r>
                        <a:rPr lang="en-US" sz="15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15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0960" marR="6096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4749">
                <a:tc>
                  <a:txBody>
                    <a:bodyPr/>
                    <a:lstStyle/>
                    <a:p>
                      <a:endParaRPr lang="en-US" sz="1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0960" marR="6096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12540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NikoshBAN" pitchFamily="2" charset="0"/>
                          <a:cs typeface="NikoshBAN" pitchFamily="2" charset="0"/>
                        </a:rPr>
                        <a:t>৬। </a:t>
                      </a:r>
                      <a:r>
                        <a:rPr lang="en-US" sz="1500" dirty="0" err="1" smtClean="0">
                          <a:latin typeface="NikoshBAN" pitchFamily="2" charset="0"/>
                          <a:cs typeface="NikoshBAN" pitchFamily="2" charset="0"/>
                        </a:rPr>
                        <a:t>ছাদের</a:t>
                      </a:r>
                      <a:r>
                        <a:rPr lang="en-US" sz="15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500" dirty="0" err="1" smtClean="0">
                          <a:latin typeface="NikoshBAN" pitchFamily="2" charset="0"/>
                          <a:cs typeface="NikoshBAN" pitchFamily="2" charset="0"/>
                        </a:rPr>
                        <a:t>ওজন</a:t>
                      </a:r>
                      <a:r>
                        <a:rPr lang="en-US" sz="15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500" dirty="0" err="1" smtClean="0">
                          <a:latin typeface="NikoshBAN" pitchFamily="2" charset="0"/>
                          <a:cs typeface="NikoshBAN" pitchFamily="2" charset="0"/>
                        </a:rPr>
                        <a:t>বহন</a:t>
                      </a:r>
                      <a:r>
                        <a:rPr lang="en-US" sz="15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500" dirty="0" err="1" smtClean="0">
                          <a:latin typeface="NikoshBAN" pitchFamily="2" charset="0"/>
                          <a:cs typeface="NikoshBAN" pitchFamily="2" charset="0"/>
                        </a:rPr>
                        <a:t>ক্ষমতা</a:t>
                      </a:r>
                      <a:r>
                        <a:rPr lang="en-US" sz="15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500" dirty="0" err="1" smtClean="0">
                          <a:latin typeface="NikoshBAN" pitchFamily="2" charset="0"/>
                          <a:cs typeface="NikoshBAN" pitchFamily="2" charset="0"/>
                        </a:rPr>
                        <a:t>নেই</a:t>
                      </a:r>
                      <a:r>
                        <a:rPr lang="en-US" sz="150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</a:p>
                  </a:txBody>
                  <a:tcPr marL="60960" marR="6096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4749">
                <a:tc>
                  <a:txBody>
                    <a:bodyPr/>
                    <a:lstStyle/>
                    <a:p>
                      <a:endParaRPr lang="en-US" sz="1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0960" marR="6096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0960" marR="6096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3729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609610"/>
            <a:ext cx="5181600" cy="1015461"/>
          </a:xfrm>
          <a:prstGeom prst="rect">
            <a:avLst/>
          </a:prstGeom>
          <a:solidFill>
            <a:schemeClr val="accent3"/>
          </a:solidFill>
        </p:spPr>
        <p:txBody>
          <a:bodyPr wrap="square" lIns="91234" tIns="45620" rIns="91234" bIns="45620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905000"/>
            <a:ext cx="3810000" cy="310834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234" tIns="45620" rIns="91234" bIns="45620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আহম্মেদ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শরীফ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ট্রেড-ইন্সট্রাক্টর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ঘোলডুবা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– ০১৭২৮০৯৮৯৩৮ </a:t>
            </a: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ইমেইলঃ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  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  <a:hlinkClick r:id="rId2"/>
              </a:rPr>
              <a:t>ahammedshariffor@gmail.com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28747253_167010938458277_230989063781984184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905000"/>
            <a:ext cx="3708400" cy="2781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6600" y="5334000"/>
            <a:ext cx="25146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শ্রেনিঃ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ভোক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 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বিল্ডিং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মেইনটেন্যান্স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২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 ৬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পার্টিশন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সিলিং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নির্মান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06800" y="381000"/>
            <a:ext cx="2590800" cy="5597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lIns="66654" tIns="33326" rIns="66654" bIns="33326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73203" y="1968500"/>
            <a:ext cx="4077403" cy="4445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654" tIns="33326" rIns="66654" bIns="33326"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পার্টিশন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ওয়াল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70526" y="2690878"/>
            <a:ext cx="4981074" cy="4445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654" tIns="33326" rIns="66654" bIns="33326"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পার্টিশন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ওয়ালের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70527" y="3376010"/>
            <a:ext cx="5387475" cy="4445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654" tIns="33326" rIns="66654" bIns="33326"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কাঠের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পাটিশনের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5180" y="4057800"/>
            <a:ext cx="5387475" cy="4445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654" tIns="33326" rIns="66654" bIns="33326"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পাটিশনের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প্রয়োজণীয়তা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64770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625600" y="5397501"/>
            <a:ext cx="5892800" cy="1116121"/>
          </a:xfrm>
          <a:prstGeom prst="round2Diag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662" tIns="33330" rIns="66662" bIns="33330" rtlCol="0" anchor="ctr"/>
          <a:lstStyle/>
          <a:p>
            <a:pPr algn="ctr"/>
            <a:r>
              <a:rPr lang="en-US" sz="35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ব্রিক</a:t>
            </a:r>
            <a:r>
              <a:rPr lang="en-US" sz="35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পার্টিশন</a:t>
            </a:r>
            <a:r>
              <a:rPr lang="en-US" sz="35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ওয়ালের</a:t>
            </a:r>
            <a:r>
              <a:rPr lang="en-US" sz="35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35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5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5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5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35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5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5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5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7202" y="381000"/>
            <a:ext cx="2997199" cy="60592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lIns="66662" tIns="33330" rIns="66662" bIns="3333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5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135" b="6632"/>
          <a:stretch/>
        </p:blipFill>
        <p:spPr>
          <a:xfrm>
            <a:off x="1879600" y="1270001"/>
            <a:ext cx="5170090" cy="38441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9124132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83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762000"/>
            <a:ext cx="4104617" cy="34170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40000" y="3746500"/>
            <a:ext cx="3708400" cy="1359981"/>
          </a:xfrm>
          <a:prstGeom prst="rect">
            <a:avLst/>
          </a:prstGeom>
          <a:noFill/>
          <a:ln>
            <a:noFill/>
          </a:ln>
        </p:spPr>
        <p:txBody>
          <a:bodyPr wrap="square" lIns="66669" tIns="33334" rIns="66669" bIns="33334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400" b="1" spc="36" dirty="0" smtClean="0">
                <a:ln w="11430">
                  <a:solidFill>
                    <a:srgbClr val="C00000"/>
                  </a:solidFill>
                </a:ln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400" b="1" spc="36" dirty="0">
              <a:ln w="11430">
                <a:solidFill>
                  <a:srgbClr val="C00000"/>
                </a:solidFill>
              </a:ln>
              <a:solidFill>
                <a:srgbClr val="92D05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967" t="2990" r="2960" b="3264"/>
          <a:stretch/>
        </p:blipFill>
        <p:spPr>
          <a:xfrm>
            <a:off x="4775200" y="0"/>
            <a:ext cx="43688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95" t="2811" r="47435" b="2845"/>
          <a:stretch/>
        </p:blipFill>
        <p:spPr>
          <a:xfrm>
            <a:off x="0" y="0"/>
            <a:ext cx="4826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92342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1016001"/>
            <a:ext cx="8636000" cy="5905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54000"/>
            <a:ext cx="9144000" cy="762000"/>
          </a:xfrm>
          <a:solidFill>
            <a:srgbClr val="FCC0E2"/>
          </a:solidFill>
        </p:spPr>
        <p:txBody>
          <a:bodyPr/>
          <a:lstStyle/>
          <a:p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10000" y="1644316"/>
            <a:ext cx="0" cy="41275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96000" y="1644316"/>
            <a:ext cx="0" cy="41275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22400" y="3937000"/>
            <a:ext cx="7213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20058948">
            <a:off x="1433598" y="2349151"/>
            <a:ext cx="6686758" cy="3175711"/>
          </a:xfrm>
          <a:prstGeom prst="rect">
            <a:avLst/>
          </a:prstGeom>
          <a:noFill/>
          <a:ln w="57150">
            <a:noFill/>
          </a:ln>
        </p:spPr>
        <p:txBody>
          <a:bodyPr wrap="square" lIns="66520" tIns="33259" rIns="66520" bIns="33259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01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101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01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বিল্ডিং</a:t>
            </a:r>
            <a:r>
              <a:rPr lang="en-US" sz="101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01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প্ল্যান</a:t>
            </a:r>
            <a:endParaRPr lang="en-US" sz="101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600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1442118"/>
            <a:ext cx="6756400" cy="5334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54000"/>
            <a:ext cx="9144000" cy="762000"/>
          </a:xfrm>
          <a:solidFill>
            <a:srgbClr val="FCC0E2"/>
          </a:solidFill>
        </p:spPr>
        <p:txBody>
          <a:bodyPr/>
          <a:lstStyle/>
          <a:p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পার্টিশন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4114800" y="2413000"/>
            <a:ext cx="457200" cy="4445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28" tIns="33262" rIns="66528" bIns="33262"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2863516" y="3048000"/>
            <a:ext cx="457200" cy="4445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28" tIns="33262" rIns="66528" bIns="33262"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436937" y="1968500"/>
            <a:ext cx="457200" cy="4445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28" tIns="33262" rIns="66528" bIns="33262"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5775158" y="2939382"/>
            <a:ext cx="457200" cy="4445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28" tIns="33262" rIns="66528" bIns="33262"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3955716" y="4540250"/>
            <a:ext cx="457200" cy="4445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28" tIns="33262" rIns="66528" bIns="33262"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4851400" y="3418973"/>
            <a:ext cx="457200" cy="4445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28" tIns="33262" rIns="66528" bIns="33262"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6908800" y="4109118"/>
            <a:ext cx="457200" cy="4445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28" tIns="33262" rIns="66528" bIns="3326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045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3" grpId="0" animBg="1"/>
      <p:bldP spid="16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2400" y="317508"/>
            <a:ext cx="6045200" cy="1052067"/>
          </a:xfrm>
          <a:prstGeom prst="rect">
            <a:avLst/>
          </a:prstGeom>
          <a:solidFill>
            <a:schemeClr val="bg1"/>
          </a:solidFill>
          <a:ln w="57150">
            <a:solidFill>
              <a:srgbClr val="2B0C03"/>
            </a:solidFill>
          </a:ln>
        </p:spPr>
        <p:txBody>
          <a:bodyPr wrap="square" lIns="66536" tIns="33266" rIns="66536" bIns="33266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6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2400" y="5516452"/>
            <a:ext cx="7112000" cy="867401"/>
          </a:xfrm>
          <a:prstGeom prst="rect">
            <a:avLst/>
          </a:prstGeom>
          <a:solidFill>
            <a:srgbClr val="FCC0E2"/>
          </a:solidFill>
          <a:ln w="57150">
            <a:noFill/>
          </a:ln>
        </p:spPr>
        <p:txBody>
          <a:bodyPr wrap="square" lIns="66536" tIns="33266" rIns="66536" bIns="33266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পার্টিশন</a:t>
            </a:r>
            <a:endParaRPr lang="en-US" sz="5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1678781"/>
            <a:ext cx="5130800" cy="3607594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188180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7173"/>
            <a:ext cx="8229600" cy="1143000"/>
          </a:xfrm>
          <a:solidFill>
            <a:srgbClr val="FCC0E2"/>
          </a:solidFill>
        </p:spPr>
        <p:txBody>
          <a:bodyPr/>
          <a:lstStyle/>
          <a:p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শিক্ষণ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9000"/>
            <a:ext cx="8229600" cy="4525963"/>
          </a:xfrm>
        </p:spPr>
        <p:txBody>
          <a:bodyPr/>
          <a:lstStyle/>
          <a:p>
            <a:r>
              <a:rPr lang="en-US" sz="23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পার্টিশন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ওয়াল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3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পার্টিশনের</a:t>
            </a:r>
            <a:r>
              <a:rPr lang="en-US" sz="2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3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3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3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>
                <a:latin typeface="NikoshBAN" pitchFamily="2" charset="0"/>
                <a:cs typeface="NikoshBAN" pitchFamily="2" charset="0"/>
              </a:rPr>
              <a:t>পার্টিশনের</a:t>
            </a:r>
            <a:r>
              <a:rPr lang="en-US" sz="2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2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3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পার্টিশনের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3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পার্টিশনের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11520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1853" y="395556"/>
            <a:ext cx="8229600" cy="1030639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পার্টিশন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75141" y="4381507"/>
            <a:ext cx="8783053" cy="24678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txBody>
          <a:bodyPr wrap="square" lIns="66552" tIns="33274" rIns="66552" bIns="33274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1254008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9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কক্ষ</a:t>
            </a:r>
            <a:r>
              <a:rPr lang="en-US" sz="39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9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কক্ষের</a:t>
            </a:r>
            <a:r>
              <a:rPr lang="en-US" sz="39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9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39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9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9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9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ইট,কাঠ,কংক্রিট</a:t>
            </a:r>
            <a:r>
              <a:rPr lang="en-US" sz="39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9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9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9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9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9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9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পাতলা</a:t>
            </a:r>
            <a:r>
              <a:rPr lang="en-US" sz="39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আভ্যন্তরীণ</a:t>
            </a:r>
            <a:r>
              <a:rPr lang="en-US" sz="39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দেয়াল</a:t>
            </a:r>
            <a:r>
              <a:rPr lang="en-US" sz="39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39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9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9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9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পার্টিশন</a:t>
            </a:r>
            <a:r>
              <a:rPr lang="en-US" sz="39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ওয়াল</a:t>
            </a:r>
            <a:r>
              <a:rPr lang="en-US" sz="39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9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9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7594">
            <a:off x="2766180" y="1604284"/>
            <a:ext cx="4428334" cy="2645663"/>
          </a:xfrm>
          <a:prstGeom prst="rect">
            <a:avLst/>
          </a:prstGeom>
        </p:spPr>
      </p:pic>
      <p:sp>
        <p:nvSpPr>
          <p:cNvPr id="6" name="Circular Arrow 5"/>
          <p:cNvSpPr/>
          <p:nvPr/>
        </p:nvSpPr>
        <p:spPr>
          <a:xfrm rot="19795469">
            <a:off x="-66467" y="2207224"/>
            <a:ext cx="5974181" cy="3452373"/>
          </a:xfrm>
          <a:prstGeom prst="circularArrow">
            <a:avLst>
              <a:gd name="adj1" fmla="val 5105"/>
              <a:gd name="adj2" fmla="val 1123135"/>
              <a:gd name="adj3" fmla="val 20465056"/>
              <a:gd name="adj4" fmla="val 10668837"/>
              <a:gd name="adj5" fmla="val 51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52" tIns="33274" rIns="66552" bIns="3327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150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5334005"/>
            <a:ext cx="9144000" cy="8674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noFill/>
          </a:ln>
        </p:spPr>
        <p:txBody>
          <a:bodyPr wrap="square" lIns="66560" tIns="33278" rIns="66560" bIns="33278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1254008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5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ব্লক</a:t>
            </a:r>
            <a:r>
              <a:rPr lang="en-US" sz="5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পার্টিশন</a:t>
            </a:r>
            <a:r>
              <a:rPr lang="en-US" sz="5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Hollow Block)</a:t>
            </a:r>
            <a:endParaRPr lang="en-US" sz="4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6505" y="254000"/>
            <a:ext cx="8229600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পার্টিশনের</a:t>
            </a:r>
            <a:r>
              <a:rPr lang="en-US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1413725"/>
            <a:ext cx="3505200" cy="37297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0" y="1397000"/>
            <a:ext cx="3505200" cy="3746500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324162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8021" y="5524509"/>
            <a:ext cx="9144000" cy="16060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noFill/>
          </a:ln>
        </p:spPr>
        <p:txBody>
          <a:bodyPr wrap="square" lIns="66568" tIns="33282" rIns="66568" bIns="33282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1254008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মেটাল</a:t>
            </a:r>
            <a:r>
              <a:rPr lang="en-US" sz="5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ল্যাথ</a:t>
            </a:r>
            <a:r>
              <a:rPr lang="en-US" sz="5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পার্টিশন</a:t>
            </a:r>
            <a:r>
              <a:rPr lang="en-US" sz="5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NikoshBAN" pitchFamily="2" charset="0"/>
              </a:rPr>
              <a:t>Metal lath Partition)</a:t>
            </a:r>
            <a:endParaRPr lang="en-US" sz="5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6505" y="228600"/>
            <a:ext cx="8229600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পার্টিশনের</a:t>
            </a:r>
            <a:r>
              <a:rPr lang="en-US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397000"/>
            <a:ext cx="4368800" cy="4000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00343"/>
            <a:ext cx="3289194" cy="39971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128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380</Words>
  <Application>Microsoft Office PowerPoint</Application>
  <PresentationFormat>On-screen Show (4:3)</PresentationFormat>
  <Paragraphs>71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চিত্রটি লক্ষ কর এবং চিন্তা কর</vt:lpstr>
      <vt:lpstr>পার্টিশন ব্যবহার করা হয়েছে</vt:lpstr>
      <vt:lpstr>Slide 5</vt:lpstr>
      <vt:lpstr>শিক্ষণ ফল</vt:lpstr>
      <vt:lpstr>পার্টিশন কী?</vt:lpstr>
      <vt:lpstr>বিভিন্ন ধরণের পার্টিশনের নাম</vt:lpstr>
      <vt:lpstr>বিভিন্ন ধরণের পার্টিশনের নাম</vt:lpstr>
      <vt:lpstr>বিভিন্ন ধরণের পার্টিশনের নাম</vt:lpstr>
      <vt:lpstr>বিভিন্ন ধরণের পার্টিশনের নাম</vt:lpstr>
      <vt:lpstr>বিভিন্ন ধরণের পার্টিশনের নাম</vt:lpstr>
      <vt:lpstr>বিভিন্ন ধরণের পার্টিশনের নাম</vt:lpstr>
      <vt:lpstr>একক কাজ</vt:lpstr>
      <vt:lpstr>পার্টিশনের প্রয়োজনীয়তা</vt:lpstr>
      <vt:lpstr>পার্টিশনের প্রয়োজনীয়তা</vt:lpstr>
      <vt:lpstr>পার্টিশনের প্রয়োজনীয়তা</vt:lpstr>
      <vt:lpstr>পার্টিশনের প্রয়োজনীয়তা</vt:lpstr>
      <vt:lpstr>টিম্বার পার্টিশনের সুবিধা ও অসুবিধা সমূহ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</dc:creator>
  <cp:lastModifiedBy>lab</cp:lastModifiedBy>
  <cp:revision>16</cp:revision>
  <dcterms:created xsi:type="dcterms:W3CDTF">2006-08-16T00:00:00Z</dcterms:created>
  <dcterms:modified xsi:type="dcterms:W3CDTF">2020-12-08T09:13:21Z</dcterms:modified>
</cp:coreProperties>
</file>