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87" r:id="rId3"/>
    <p:sldId id="271" r:id="rId4"/>
    <p:sldId id="259" r:id="rId5"/>
    <p:sldId id="260" r:id="rId6"/>
    <p:sldId id="261" r:id="rId7"/>
    <p:sldId id="275" r:id="rId8"/>
    <p:sldId id="285" r:id="rId9"/>
    <p:sldId id="276" r:id="rId10"/>
    <p:sldId id="281" r:id="rId11"/>
    <p:sldId id="262" r:id="rId12"/>
    <p:sldId id="265" r:id="rId13"/>
    <p:sldId id="267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00FF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34" autoAdjust="0"/>
  </p:normalViewPr>
  <p:slideViewPr>
    <p:cSldViewPr>
      <p:cViewPr varScale="1">
        <p:scale>
          <a:sx n="61" d="100"/>
          <a:sy n="61" d="100"/>
        </p:scale>
        <p:origin x="15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95A5-0803-4ACF-931B-E6F3FB97DB2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5F0A-A862-4161-BEA1-7758A548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7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6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2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63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400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3486" y="4583022"/>
            <a:ext cx="8447314" cy="2020978"/>
          </a:xfrm>
          <a:prstGeom prst="rect">
            <a:avLst/>
          </a:prstGeom>
        </p:spPr>
        <p:txBody>
          <a:bodyPr vert="horz" lIns="73152" tIns="36576" rIns="73152" bIns="36576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760" b="1" dirty="0">
                <a:ln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576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760" b="1" dirty="0">
                <a:ln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76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76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1109776"/>
            <a:ext cx="4463143" cy="3271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6738"/>
            <a:ext cx="2884558" cy="39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10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3223" y="457200"/>
            <a:ext cx="325755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অংশটির নাম কী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1" y="5739825"/>
            <a:ext cx="1447799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মধ্যমস্তিস্ক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6432" y="457200"/>
            <a:ext cx="359092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মধ্যমস্তিকের অবস্থান কোথায়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5791200"/>
            <a:ext cx="4171949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গুরুমস্তিস্ক ও পনস এর মাঝখানে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3" descr="C:\Users\User\Desktop\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32820"/>
            <a:ext cx="5562599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2781300" y="3647191"/>
            <a:ext cx="990600" cy="838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0400" y="599678"/>
            <a:ext cx="34891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অংশটির নাম কী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5135" y="5650441"/>
            <a:ext cx="253458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পশ্চাৎ/ লঘুমস্তিস্ক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67200" y="3589290"/>
            <a:ext cx="762000" cy="83218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1" y="1412198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2362653" y="3207405"/>
            <a:ext cx="1905000" cy="17145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609600"/>
            <a:ext cx="24384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7848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মস্তিস্কের চার্ট তৈরি কর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অংশগুলোর কাজ লিখ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882848"/>
            <a:ext cx="2514600" cy="851297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2819400"/>
            <a:ext cx="7467600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স্মৃতি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,দৃষ্টিশক্তি ,খাদ্যগ্রহণ কার্যকলাপগুলো  নিয়ন্ত্রন করে মস্তিস্কের যে  যে অংশ তাদের তুলনা মুলক অবস্থা ছক আকারে 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7" y="203199"/>
            <a:ext cx="6723743" cy="67237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11680" y="3733800"/>
            <a:ext cx="4632960" cy="274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4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04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04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5552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87538" y="3063240"/>
            <a:ext cx="2594462" cy="13147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2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112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12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r>
              <a:rPr lang="en-US" sz="112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12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112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2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12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12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112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19200" y="3185160"/>
            <a:ext cx="6705600" cy="3520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240" b="1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NikoshBAN" pitchFamily="2" charset="0"/>
              </a:rPr>
              <a:t>cv_© </a:t>
            </a:r>
            <a:r>
              <a:rPr lang="en-US" sz="6240" b="1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NikoshBAN" pitchFamily="2" charset="0"/>
              </a:rPr>
              <a:t>mvi_x</a:t>
            </a:r>
            <a:r>
              <a:rPr lang="en-US" sz="6240" b="1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240" b="1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NikoshBAN" pitchFamily="2" charset="0"/>
              </a:rPr>
              <a:t>PvKx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chemeClr val="accent2"/>
                </a:solidFill>
                <a:latin typeface="SutonnyMJ" pitchFamily="2" charset="0"/>
                <a:cs typeface="NikoshBAN" pitchFamily="2" charset="0"/>
              </a:rPr>
              <a:t>সহকারী</a:t>
            </a:r>
            <a:r>
              <a:rPr lang="en-US" sz="4000" b="1" dirty="0">
                <a:solidFill>
                  <a:schemeClr val="accent2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SutonnyMJ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solidFill>
                  <a:schemeClr val="accent2"/>
                </a:solidFill>
                <a:latin typeface="SutonnyMJ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solidFill>
                  <a:schemeClr val="accent2"/>
                </a:solidFill>
                <a:latin typeface="SutonnyMJ" pitchFamily="2" charset="0"/>
                <a:cs typeface="NikoshBAN" pitchFamily="2" charset="0"/>
              </a:rPr>
              <a:t>weÁvb</a:t>
            </a:r>
            <a:r>
              <a:rPr lang="en-US" sz="4000" b="1" dirty="0">
                <a:solidFill>
                  <a:schemeClr val="accent2"/>
                </a:solidFill>
                <a:latin typeface="SutonnyMJ" pitchFamily="2" charset="0"/>
                <a:cs typeface="NikoshBAN" pitchFamily="2" charset="0"/>
              </a:rPr>
              <a:t>)</a:t>
            </a:r>
          </a:p>
          <a:p>
            <a:r>
              <a:rPr lang="en-US" sz="5120" b="1" dirty="0" err="1">
                <a:solidFill>
                  <a:srgbClr val="66FF66"/>
                </a:solidFill>
                <a:latin typeface="SutonnyMJ" pitchFamily="2" charset="0"/>
                <a:cs typeface="NikoshBAN" pitchFamily="2" charset="0"/>
              </a:rPr>
              <a:t>Knjw`qv</a:t>
            </a:r>
            <a:r>
              <a:rPr lang="en-US" sz="5120" b="1" dirty="0">
                <a:solidFill>
                  <a:srgbClr val="66FF66"/>
                </a:solidFill>
                <a:latin typeface="SutonnyMJ" pitchFamily="2" charset="0"/>
                <a:cs typeface="NikoshBAN" pitchFamily="2" charset="0"/>
              </a:rPr>
              <a:t> D”P </a:t>
            </a:r>
            <a:r>
              <a:rPr lang="bn-BD" sz="5120" b="1" dirty="0">
                <a:solidFill>
                  <a:srgbClr val="66FF66"/>
                </a:solidFill>
                <a:latin typeface="SutonnyMJ" pitchFamily="2" charset="0"/>
                <a:cs typeface="NikoshBAN" panose="02000000000000000000" pitchFamily="2" charset="0"/>
              </a:rPr>
              <a:t>বিদ্যালয়</a:t>
            </a:r>
            <a:endParaRPr lang="en-US" sz="5120" b="1" dirty="0">
              <a:solidFill>
                <a:srgbClr val="66FF66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solidFill>
                  <a:srgbClr val="66FF33"/>
                </a:solidFill>
                <a:latin typeface="SutonnyMJ" pitchFamily="2" charset="0"/>
                <a:cs typeface="NikoshBAN" pitchFamily="2" charset="0"/>
              </a:rPr>
              <a:t>gyKmy`cyi</a:t>
            </a:r>
            <a:r>
              <a:rPr lang="en-US" sz="4800" b="1" dirty="0">
                <a:solidFill>
                  <a:srgbClr val="66FF33"/>
                </a:solidFill>
                <a:latin typeface="SutonnyMJ" pitchFamily="2" charset="0"/>
                <a:cs typeface="NikoshBAN" pitchFamily="2" charset="0"/>
              </a:rPr>
              <a:t>, ‡</a:t>
            </a:r>
            <a:r>
              <a:rPr lang="en-US" sz="4800" b="1" dirty="0" err="1">
                <a:solidFill>
                  <a:srgbClr val="66FF33"/>
                </a:solidFill>
                <a:latin typeface="SutonnyMJ" pitchFamily="2" charset="0"/>
                <a:cs typeface="NikoshBAN" pitchFamily="2" charset="0"/>
              </a:rPr>
              <a:t>MvcvjMÄ</a:t>
            </a:r>
            <a:r>
              <a:rPr lang="en-US" sz="4800" b="1" dirty="0" smtClean="0">
                <a:solidFill>
                  <a:srgbClr val="66FF33"/>
                </a:solidFill>
                <a:latin typeface="SutonnyMJ" pitchFamily="2" charset="0"/>
                <a:cs typeface="NikoshBAN" pitchFamily="2" charset="0"/>
              </a:rPr>
              <a:t>|</a:t>
            </a:r>
          </a:p>
          <a:p>
            <a:pPr marL="0" indent="0">
              <a:buNone/>
            </a:pPr>
            <a:endParaRPr lang="en-US" sz="4800" b="1" dirty="0">
              <a:solidFill>
                <a:srgbClr val="66FF33"/>
              </a:solidFill>
              <a:latin typeface="SutonnyMJ" pitchFamily="2" charset="0"/>
              <a:cs typeface="NikoshBAN" pitchFamily="2" charset="0"/>
            </a:endParaRPr>
          </a:p>
          <a:p>
            <a:endParaRPr lang="en-US" sz="3760" b="1" dirty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  <a:p>
            <a:endParaRPr lang="en-US" sz="2240" dirty="0">
              <a:latin typeface="SutonnyMJ" pitchFamily="2" charset="0"/>
            </a:endParaRPr>
          </a:p>
          <a:p>
            <a:endParaRPr lang="en-US" sz="2240" dirty="0">
              <a:latin typeface="SutonnyMJ" pitchFamily="2" charset="0"/>
            </a:endParaRPr>
          </a:p>
          <a:p>
            <a:endParaRPr lang="en-US" sz="2240" dirty="0">
              <a:latin typeface="SutonnyMJ" pitchFamily="2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3721462" y="711926"/>
            <a:ext cx="4815840" cy="15240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7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76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76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7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t="9090" r="22858" b="52274"/>
          <a:stretch/>
        </p:blipFill>
        <p:spPr>
          <a:xfrm>
            <a:off x="174173" y="183609"/>
            <a:ext cx="2717594" cy="27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0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28600"/>
            <a:ext cx="7696200" cy="23622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" b="1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nurve\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4038600" cy="3164709"/>
          </a:xfrm>
          <a:prstGeom prst="rect">
            <a:avLst/>
          </a:prstGeom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442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3881" y="1497999"/>
            <a:ext cx="4735519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" y="2686155"/>
            <a:ext cx="5600700" cy="5232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মস্তিস্কের অবস্থান বলতে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4419600"/>
            <a:ext cx="7796645" cy="52322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মানুষের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কাজ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724" y="3587336"/>
            <a:ext cx="7672852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মস্তিস্কের প্রধান অংশ সমূহের গঠন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013" y="5485655"/>
            <a:ext cx="7831732" cy="523220"/>
          </a:xfrm>
          <a:prstGeom prst="rect">
            <a:avLst/>
          </a:prstGeom>
          <a:solidFill>
            <a:srgbClr val="CCFF3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চিহ্নিত চিত্র অংকন 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532" y="706581"/>
            <a:ext cx="535131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বলো মস্তিস্কের অবস্থান কোথায়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24000"/>
            <a:ext cx="3714750" cy="36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0" y="5725180"/>
            <a:ext cx="1828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করোটির মধ্যে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48678"/>
            <a:ext cx="2762250" cy="30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4042"/>
            <a:ext cx="3048000" cy="32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502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82830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8300" y="706582"/>
            <a:ext cx="6172200" cy="5847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এর অংগটি চিত্র খ এর কোথায় অবস্থিত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1700" y="717479"/>
            <a:ext cx="49911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ও চিত্র খ তে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26" y="1434451"/>
            <a:ext cx="45127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38326" y="675915"/>
            <a:ext cx="493183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মস্তিস্ক কী দিয়ে আবৃত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4542" y="696697"/>
            <a:ext cx="281940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পর্দাটি কয়স্তর বিশিষ্ট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4500" y="696697"/>
            <a:ext cx="2220383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পর্দাটির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3581" y="5968425"/>
            <a:ext cx="16022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মেনিনজেস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4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64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4501032" y="2867891"/>
            <a:ext cx="763695" cy="628695"/>
          </a:xfrm>
          <a:custGeom>
            <a:avLst/>
            <a:gdLst>
              <a:gd name="connsiteX0" fmla="*/ 458895 w 763695"/>
              <a:gd name="connsiteY0" fmla="*/ 55418 h 628695"/>
              <a:gd name="connsiteX1" fmla="*/ 389623 w 763695"/>
              <a:gd name="connsiteY1" fmla="*/ 27709 h 628695"/>
              <a:gd name="connsiteX2" fmla="*/ 154095 w 763695"/>
              <a:gd name="connsiteY2" fmla="*/ 55418 h 628695"/>
              <a:gd name="connsiteX3" fmla="*/ 112532 w 763695"/>
              <a:gd name="connsiteY3" fmla="*/ 69273 h 628695"/>
              <a:gd name="connsiteX4" fmla="*/ 70968 w 763695"/>
              <a:gd name="connsiteY4" fmla="*/ 110836 h 628695"/>
              <a:gd name="connsiteX5" fmla="*/ 57113 w 763695"/>
              <a:gd name="connsiteY5" fmla="*/ 152400 h 628695"/>
              <a:gd name="connsiteX6" fmla="*/ 29404 w 763695"/>
              <a:gd name="connsiteY6" fmla="*/ 193964 h 628695"/>
              <a:gd name="connsiteX7" fmla="*/ 15550 w 763695"/>
              <a:gd name="connsiteY7" fmla="*/ 235527 h 628695"/>
              <a:gd name="connsiteX8" fmla="*/ 15550 w 763695"/>
              <a:gd name="connsiteY8" fmla="*/ 443345 h 628695"/>
              <a:gd name="connsiteX9" fmla="*/ 57113 w 763695"/>
              <a:gd name="connsiteY9" fmla="*/ 457200 h 628695"/>
              <a:gd name="connsiteX10" fmla="*/ 126386 w 763695"/>
              <a:gd name="connsiteY10" fmla="*/ 512618 h 628695"/>
              <a:gd name="connsiteX11" fmla="*/ 167950 w 763695"/>
              <a:gd name="connsiteY11" fmla="*/ 554182 h 628695"/>
              <a:gd name="connsiteX12" fmla="*/ 306495 w 763695"/>
              <a:gd name="connsiteY12" fmla="*/ 609600 h 628695"/>
              <a:gd name="connsiteX13" fmla="*/ 735986 w 763695"/>
              <a:gd name="connsiteY13" fmla="*/ 554182 h 628695"/>
              <a:gd name="connsiteX14" fmla="*/ 763695 w 763695"/>
              <a:gd name="connsiteY14" fmla="*/ 512618 h 628695"/>
              <a:gd name="connsiteX15" fmla="*/ 749841 w 763695"/>
              <a:gd name="connsiteY15" fmla="*/ 221673 h 628695"/>
              <a:gd name="connsiteX16" fmla="*/ 680568 w 763695"/>
              <a:gd name="connsiteY16" fmla="*/ 152400 h 628695"/>
              <a:gd name="connsiteX17" fmla="*/ 639004 w 763695"/>
              <a:gd name="connsiteY17" fmla="*/ 138545 h 628695"/>
              <a:gd name="connsiteX18" fmla="*/ 597441 w 763695"/>
              <a:gd name="connsiteY18" fmla="*/ 110836 h 628695"/>
              <a:gd name="connsiteX19" fmla="*/ 514313 w 763695"/>
              <a:gd name="connsiteY19" fmla="*/ 83127 h 628695"/>
              <a:gd name="connsiteX20" fmla="*/ 431186 w 763695"/>
              <a:gd name="connsiteY20" fmla="*/ 41564 h 628695"/>
              <a:gd name="connsiteX21" fmla="*/ 348059 w 763695"/>
              <a:gd name="connsiteY21" fmla="*/ 0 h 628695"/>
              <a:gd name="connsiteX22" fmla="*/ 167950 w 763695"/>
              <a:gd name="connsiteY22" fmla="*/ 27709 h 628695"/>
              <a:gd name="connsiteX23" fmla="*/ 126386 w 763695"/>
              <a:gd name="connsiteY23" fmla="*/ 55418 h 628695"/>
              <a:gd name="connsiteX24" fmla="*/ 84823 w 763695"/>
              <a:gd name="connsiteY24" fmla="*/ 69273 h 628695"/>
              <a:gd name="connsiteX25" fmla="*/ 57113 w 763695"/>
              <a:gd name="connsiteY25" fmla="*/ 110836 h 6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3695" h="628695">
                <a:moveTo>
                  <a:pt x="458895" y="55418"/>
                </a:moveTo>
                <a:cubicBezTo>
                  <a:pt x="435804" y="46182"/>
                  <a:pt x="414454" y="29088"/>
                  <a:pt x="389623" y="27709"/>
                </a:cubicBezTo>
                <a:cubicBezTo>
                  <a:pt x="305499" y="23036"/>
                  <a:pt x="231573" y="33281"/>
                  <a:pt x="154095" y="55418"/>
                </a:cubicBezTo>
                <a:cubicBezTo>
                  <a:pt x="140053" y="59430"/>
                  <a:pt x="126386" y="64655"/>
                  <a:pt x="112532" y="69273"/>
                </a:cubicBezTo>
                <a:cubicBezTo>
                  <a:pt x="98677" y="83127"/>
                  <a:pt x="81836" y="94534"/>
                  <a:pt x="70968" y="110836"/>
                </a:cubicBezTo>
                <a:cubicBezTo>
                  <a:pt x="62867" y="122987"/>
                  <a:pt x="63644" y="139338"/>
                  <a:pt x="57113" y="152400"/>
                </a:cubicBezTo>
                <a:cubicBezTo>
                  <a:pt x="49666" y="167293"/>
                  <a:pt x="38640" y="180109"/>
                  <a:pt x="29404" y="193964"/>
                </a:cubicBezTo>
                <a:cubicBezTo>
                  <a:pt x="24786" y="207818"/>
                  <a:pt x="18718" y="221271"/>
                  <a:pt x="15550" y="235527"/>
                </a:cubicBezTo>
                <a:cubicBezTo>
                  <a:pt x="955" y="301206"/>
                  <a:pt x="-10540" y="378119"/>
                  <a:pt x="15550" y="443345"/>
                </a:cubicBezTo>
                <a:cubicBezTo>
                  <a:pt x="20974" y="456904"/>
                  <a:pt x="43259" y="452582"/>
                  <a:pt x="57113" y="457200"/>
                </a:cubicBezTo>
                <a:cubicBezTo>
                  <a:pt x="119087" y="550158"/>
                  <a:pt x="46081" y="459081"/>
                  <a:pt x="126386" y="512618"/>
                </a:cubicBezTo>
                <a:cubicBezTo>
                  <a:pt x="142689" y="523486"/>
                  <a:pt x="152898" y="541639"/>
                  <a:pt x="167950" y="554182"/>
                </a:cubicBezTo>
                <a:cubicBezTo>
                  <a:pt x="216324" y="594494"/>
                  <a:pt x="236234" y="589526"/>
                  <a:pt x="306495" y="609600"/>
                </a:cubicBezTo>
                <a:cubicBezTo>
                  <a:pt x="563055" y="600437"/>
                  <a:pt x="625786" y="686422"/>
                  <a:pt x="735986" y="554182"/>
                </a:cubicBezTo>
                <a:cubicBezTo>
                  <a:pt x="746646" y="541390"/>
                  <a:pt x="754459" y="526473"/>
                  <a:pt x="763695" y="512618"/>
                </a:cubicBezTo>
                <a:cubicBezTo>
                  <a:pt x="759077" y="415636"/>
                  <a:pt x="761884" y="318015"/>
                  <a:pt x="749841" y="221673"/>
                </a:cubicBezTo>
                <a:cubicBezTo>
                  <a:pt x="746146" y="192116"/>
                  <a:pt x="702736" y="163484"/>
                  <a:pt x="680568" y="152400"/>
                </a:cubicBezTo>
                <a:cubicBezTo>
                  <a:pt x="667506" y="145869"/>
                  <a:pt x="652066" y="145076"/>
                  <a:pt x="639004" y="138545"/>
                </a:cubicBezTo>
                <a:cubicBezTo>
                  <a:pt x="624111" y="131098"/>
                  <a:pt x="612657" y="117599"/>
                  <a:pt x="597441" y="110836"/>
                </a:cubicBezTo>
                <a:cubicBezTo>
                  <a:pt x="570750" y="98973"/>
                  <a:pt x="538616" y="99329"/>
                  <a:pt x="514313" y="83127"/>
                </a:cubicBezTo>
                <a:cubicBezTo>
                  <a:pt x="460599" y="47317"/>
                  <a:pt x="488547" y="60683"/>
                  <a:pt x="431186" y="41564"/>
                </a:cubicBezTo>
                <a:cubicBezTo>
                  <a:pt x="410169" y="27552"/>
                  <a:pt x="376742" y="0"/>
                  <a:pt x="348059" y="0"/>
                </a:cubicBezTo>
                <a:cubicBezTo>
                  <a:pt x="297728" y="0"/>
                  <a:pt x="220688" y="17161"/>
                  <a:pt x="167950" y="27709"/>
                </a:cubicBezTo>
                <a:cubicBezTo>
                  <a:pt x="154095" y="36945"/>
                  <a:pt x="141279" y="47971"/>
                  <a:pt x="126386" y="55418"/>
                </a:cubicBezTo>
                <a:cubicBezTo>
                  <a:pt x="113324" y="61949"/>
                  <a:pt x="96227" y="60150"/>
                  <a:pt x="84823" y="69273"/>
                </a:cubicBezTo>
                <a:cubicBezTo>
                  <a:pt x="71821" y="79675"/>
                  <a:pt x="57113" y="110836"/>
                  <a:pt x="57113" y="110836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572000" y="3144982"/>
            <a:ext cx="1690255" cy="2078182"/>
          </a:xfrm>
          <a:custGeom>
            <a:avLst/>
            <a:gdLst>
              <a:gd name="connsiteX0" fmla="*/ 595745 w 1690255"/>
              <a:gd name="connsiteY0" fmla="*/ 2050473 h 2078182"/>
              <a:gd name="connsiteX1" fmla="*/ 540327 w 1690255"/>
              <a:gd name="connsiteY1" fmla="*/ 1981200 h 2078182"/>
              <a:gd name="connsiteX2" fmla="*/ 512618 w 1690255"/>
              <a:gd name="connsiteY2" fmla="*/ 1898073 h 2078182"/>
              <a:gd name="connsiteX3" fmla="*/ 498764 w 1690255"/>
              <a:gd name="connsiteY3" fmla="*/ 1842654 h 2078182"/>
              <a:gd name="connsiteX4" fmla="*/ 457200 w 1690255"/>
              <a:gd name="connsiteY4" fmla="*/ 1801091 h 2078182"/>
              <a:gd name="connsiteX5" fmla="*/ 415636 w 1690255"/>
              <a:gd name="connsiteY5" fmla="*/ 1717963 h 2078182"/>
              <a:gd name="connsiteX6" fmla="*/ 374073 w 1690255"/>
              <a:gd name="connsiteY6" fmla="*/ 1634836 h 2078182"/>
              <a:gd name="connsiteX7" fmla="*/ 332509 w 1690255"/>
              <a:gd name="connsiteY7" fmla="*/ 1537854 h 2078182"/>
              <a:gd name="connsiteX8" fmla="*/ 290945 w 1690255"/>
              <a:gd name="connsiteY8" fmla="*/ 1413163 h 2078182"/>
              <a:gd name="connsiteX9" fmla="*/ 263236 w 1690255"/>
              <a:gd name="connsiteY9" fmla="*/ 1330036 h 2078182"/>
              <a:gd name="connsiteX10" fmla="*/ 221673 w 1690255"/>
              <a:gd name="connsiteY10" fmla="*/ 1205345 h 2078182"/>
              <a:gd name="connsiteX11" fmla="*/ 207818 w 1690255"/>
              <a:gd name="connsiteY11" fmla="*/ 1163782 h 2078182"/>
              <a:gd name="connsiteX12" fmla="*/ 193964 w 1690255"/>
              <a:gd name="connsiteY12" fmla="*/ 969818 h 2078182"/>
              <a:gd name="connsiteX13" fmla="*/ 110836 w 1690255"/>
              <a:gd name="connsiteY13" fmla="*/ 914400 h 2078182"/>
              <a:gd name="connsiteX14" fmla="*/ 69273 w 1690255"/>
              <a:gd name="connsiteY14" fmla="*/ 872836 h 2078182"/>
              <a:gd name="connsiteX15" fmla="*/ 13855 w 1690255"/>
              <a:gd name="connsiteY15" fmla="*/ 803563 h 2078182"/>
              <a:gd name="connsiteX16" fmla="*/ 0 w 1690255"/>
              <a:gd name="connsiteY16" fmla="*/ 706582 h 2078182"/>
              <a:gd name="connsiteX17" fmla="*/ 13855 w 1690255"/>
              <a:gd name="connsiteY17" fmla="*/ 443345 h 2078182"/>
              <a:gd name="connsiteX18" fmla="*/ 55418 w 1690255"/>
              <a:gd name="connsiteY18" fmla="*/ 304800 h 2078182"/>
              <a:gd name="connsiteX19" fmla="*/ 180109 w 1690255"/>
              <a:gd name="connsiteY19" fmla="*/ 235527 h 2078182"/>
              <a:gd name="connsiteX20" fmla="*/ 263236 w 1690255"/>
              <a:gd name="connsiteY20" fmla="*/ 207818 h 2078182"/>
              <a:gd name="connsiteX21" fmla="*/ 304800 w 1690255"/>
              <a:gd name="connsiteY21" fmla="*/ 193963 h 2078182"/>
              <a:gd name="connsiteX22" fmla="*/ 484909 w 1690255"/>
              <a:gd name="connsiteY22" fmla="*/ 180109 h 2078182"/>
              <a:gd name="connsiteX23" fmla="*/ 554182 w 1690255"/>
              <a:gd name="connsiteY23" fmla="*/ 152400 h 2078182"/>
              <a:gd name="connsiteX24" fmla="*/ 595745 w 1690255"/>
              <a:gd name="connsiteY24" fmla="*/ 124691 h 2078182"/>
              <a:gd name="connsiteX25" fmla="*/ 651164 w 1690255"/>
              <a:gd name="connsiteY25" fmla="*/ 110836 h 2078182"/>
              <a:gd name="connsiteX26" fmla="*/ 692727 w 1690255"/>
              <a:gd name="connsiteY26" fmla="*/ 83127 h 2078182"/>
              <a:gd name="connsiteX27" fmla="*/ 775855 w 1690255"/>
              <a:gd name="connsiteY27" fmla="*/ 13854 h 2078182"/>
              <a:gd name="connsiteX28" fmla="*/ 817418 w 1690255"/>
              <a:gd name="connsiteY28" fmla="*/ 0 h 2078182"/>
              <a:gd name="connsiteX29" fmla="*/ 1011382 w 1690255"/>
              <a:gd name="connsiteY29" fmla="*/ 13854 h 2078182"/>
              <a:gd name="connsiteX30" fmla="*/ 1052945 w 1690255"/>
              <a:gd name="connsiteY30" fmla="*/ 27709 h 2078182"/>
              <a:gd name="connsiteX31" fmla="*/ 1136073 w 1690255"/>
              <a:gd name="connsiteY31" fmla="*/ 83127 h 2078182"/>
              <a:gd name="connsiteX32" fmla="*/ 1163782 w 1690255"/>
              <a:gd name="connsiteY32" fmla="*/ 124691 h 2078182"/>
              <a:gd name="connsiteX33" fmla="*/ 1205345 w 1690255"/>
              <a:gd name="connsiteY33" fmla="*/ 152400 h 2078182"/>
              <a:gd name="connsiteX34" fmla="*/ 1274618 w 1690255"/>
              <a:gd name="connsiteY34" fmla="*/ 207818 h 2078182"/>
              <a:gd name="connsiteX35" fmla="*/ 1385455 w 1690255"/>
              <a:gd name="connsiteY35" fmla="*/ 277091 h 2078182"/>
              <a:gd name="connsiteX36" fmla="*/ 1427018 w 1690255"/>
              <a:gd name="connsiteY36" fmla="*/ 290945 h 2078182"/>
              <a:gd name="connsiteX37" fmla="*/ 1468582 w 1690255"/>
              <a:gd name="connsiteY37" fmla="*/ 318654 h 2078182"/>
              <a:gd name="connsiteX38" fmla="*/ 1496291 w 1690255"/>
              <a:gd name="connsiteY38" fmla="*/ 360218 h 2078182"/>
              <a:gd name="connsiteX39" fmla="*/ 1551709 w 1690255"/>
              <a:gd name="connsiteY39" fmla="*/ 387927 h 2078182"/>
              <a:gd name="connsiteX40" fmla="*/ 1648691 w 1690255"/>
              <a:gd name="connsiteY40" fmla="*/ 484909 h 2078182"/>
              <a:gd name="connsiteX41" fmla="*/ 1690255 w 1690255"/>
              <a:gd name="connsiteY41" fmla="*/ 512618 h 2078182"/>
              <a:gd name="connsiteX42" fmla="*/ 1676400 w 1690255"/>
              <a:gd name="connsiteY42" fmla="*/ 665018 h 2078182"/>
              <a:gd name="connsiteX43" fmla="*/ 1634836 w 1690255"/>
              <a:gd name="connsiteY43" fmla="*/ 706582 h 2078182"/>
              <a:gd name="connsiteX44" fmla="*/ 1524000 w 1690255"/>
              <a:gd name="connsiteY44" fmla="*/ 831273 h 2078182"/>
              <a:gd name="connsiteX45" fmla="*/ 1510145 w 1690255"/>
              <a:gd name="connsiteY45" fmla="*/ 872836 h 2078182"/>
              <a:gd name="connsiteX46" fmla="*/ 1427018 w 1690255"/>
              <a:gd name="connsiteY46" fmla="*/ 914400 h 2078182"/>
              <a:gd name="connsiteX47" fmla="*/ 1343891 w 1690255"/>
              <a:gd name="connsiteY47" fmla="*/ 955963 h 2078182"/>
              <a:gd name="connsiteX48" fmla="*/ 1316182 w 1690255"/>
              <a:gd name="connsiteY48" fmla="*/ 997527 h 2078182"/>
              <a:gd name="connsiteX49" fmla="*/ 1219200 w 1690255"/>
              <a:gd name="connsiteY49" fmla="*/ 1039091 h 2078182"/>
              <a:gd name="connsiteX50" fmla="*/ 1136073 w 1690255"/>
              <a:gd name="connsiteY50" fmla="*/ 1094509 h 2078182"/>
              <a:gd name="connsiteX51" fmla="*/ 1052945 w 1690255"/>
              <a:gd name="connsiteY51" fmla="*/ 1122218 h 2078182"/>
              <a:gd name="connsiteX52" fmla="*/ 1011382 w 1690255"/>
              <a:gd name="connsiteY52" fmla="*/ 1136073 h 2078182"/>
              <a:gd name="connsiteX53" fmla="*/ 914400 w 1690255"/>
              <a:gd name="connsiteY53" fmla="*/ 1177636 h 2078182"/>
              <a:gd name="connsiteX54" fmla="*/ 817418 w 1690255"/>
              <a:gd name="connsiteY54" fmla="*/ 1191491 h 2078182"/>
              <a:gd name="connsiteX55" fmla="*/ 831273 w 1690255"/>
              <a:gd name="connsiteY55" fmla="*/ 1233054 h 2078182"/>
              <a:gd name="connsiteX56" fmla="*/ 928255 w 1690255"/>
              <a:gd name="connsiteY56" fmla="*/ 1357745 h 2078182"/>
              <a:gd name="connsiteX57" fmla="*/ 914400 w 1690255"/>
              <a:gd name="connsiteY57" fmla="*/ 1579418 h 2078182"/>
              <a:gd name="connsiteX58" fmla="*/ 928255 w 1690255"/>
              <a:gd name="connsiteY58" fmla="*/ 1953491 h 2078182"/>
              <a:gd name="connsiteX59" fmla="*/ 928255 w 1690255"/>
              <a:gd name="connsiteY59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90255" h="2078182">
                <a:moveTo>
                  <a:pt x="595745" y="2050473"/>
                </a:moveTo>
                <a:cubicBezTo>
                  <a:pt x="577272" y="2027382"/>
                  <a:pt x="554487" y="2007160"/>
                  <a:pt x="540327" y="1981200"/>
                </a:cubicBezTo>
                <a:cubicBezTo>
                  <a:pt x="526341" y="1955559"/>
                  <a:pt x="519702" y="1926409"/>
                  <a:pt x="512618" y="1898073"/>
                </a:cubicBezTo>
                <a:cubicBezTo>
                  <a:pt x="508000" y="1879600"/>
                  <a:pt x="508211" y="1859187"/>
                  <a:pt x="498764" y="1842654"/>
                </a:cubicBezTo>
                <a:cubicBezTo>
                  <a:pt x="489043" y="1825642"/>
                  <a:pt x="471055" y="1814945"/>
                  <a:pt x="457200" y="1801091"/>
                </a:cubicBezTo>
                <a:cubicBezTo>
                  <a:pt x="422374" y="1696615"/>
                  <a:pt x="469353" y="1825398"/>
                  <a:pt x="415636" y="1717963"/>
                </a:cubicBezTo>
                <a:cubicBezTo>
                  <a:pt x="358276" y="1603242"/>
                  <a:pt x="453484" y="1753954"/>
                  <a:pt x="374073" y="1634836"/>
                </a:cubicBezTo>
                <a:cubicBezTo>
                  <a:pt x="331560" y="1464791"/>
                  <a:pt x="392309" y="1681374"/>
                  <a:pt x="332509" y="1537854"/>
                </a:cubicBezTo>
                <a:cubicBezTo>
                  <a:pt x="315658" y="1497412"/>
                  <a:pt x="304800" y="1454727"/>
                  <a:pt x="290945" y="1413163"/>
                </a:cubicBezTo>
                <a:lnTo>
                  <a:pt x="263236" y="1330036"/>
                </a:lnTo>
                <a:lnTo>
                  <a:pt x="221673" y="1205345"/>
                </a:lnTo>
                <a:lnTo>
                  <a:pt x="207818" y="1163782"/>
                </a:lnTo>
                <a:cubicBezTo>
                  <a:pt x="203200" y="1099127"/>
                  <a:pt x="217458" y="1030230"/>
                  <a:pt x="193964" y="969818"/>
                </a:cubicBezTo>
                <a:cubicBezTo>
                  <a:pt x="181894" y="938780"/>
                  <a:pt x="134384" y="937949"/>
                  <a:pt x="110836" y="914400"/>
                </a:cubicBezTo>
                <a:cubicBezTo>
                  <a:pt x="96982" y="900545"/>
                  <a:pt x="81816" y="887888"/>
                  <a:pt x="69273" y="872836"/>
                </a:cubicBezTo>
                <a:cubicBezTo>
                  <a:pt x="-18116" y="767968"/>
                  <a:pt x="94472" y="884183"/>
                  <a:pt x="13855" y="803563"/>
                </a:cubicBezTo>
                <a:cubicBezTo>
                  <a:pt x="9237" y="771236"/>
                  <a:pt x="0" y="739237"/>
                  <a:pt x="0" y="706582"/>
                </a:cubicBezTo>
                <a:cubicBezTo>
                  <a:pt x="0" y="618715"/>
                  <a:pt x="6848" y="530932"/>
                  <a:pt x="13855" y="443345"/>
                </a:cubicBezTo>
                <a:cubicBezTo>
                  <a:pt x="18043" y="390997"/>
                  <a:pt x="24749" y="347736"/>
                  <a:pt x="55418" y="304800"/>
                </a:cubicBezTo>
                <a:cubicBezTo>
                  <a:pt x="94304" y="250360"/>
                  <a:pt x="113174" y="257838"/>
                  <a:pt x="180109" y="235527"/>
                </a:cubicBezTo>
                <a:lnTo>
                  <a:pt x="263236" y="207818"/>
                </a:lnTo>
                <a:cubicBezTo>
                  <a:pt x="277091" y="203200"/>
                  <a:pt x="290239" y="195083"/>
                  <a:pt x="304800" y="193963"/>
                </a:cubicBezTo>
                <a:lnTo>
                  <a:pt x="484909" y="180109"/>
                </a:lnTo>
                <a:cubicBezTo>
                  <a:pt x="508000" y="170873"/>
                  <a:pt x="531938" y="163522"/>
                  <a:pt x="554182" y="152400"/>
                </a:cubicBezTo>
                <a:cubicBezTo>
                  <a:pt x="569075" y="144953"/>
                  <a:pt x="580440" y="131250"/>
                  <a:pt x="595745" y="124691"/>
                </a:cubicBezTo>
                <a:cubicBezTo>
                  <a:pt x="613247" y="117190"/>
                  <a:pt x="632691" y="115454"/>
                  <a:pt x="651164" y="110836"/>
                </a:cubicBezTo>
                <a:cubicBezTo>
                  <a:pt x="665018" y="101600"/>
                  <a:pt x="679935" y="93787"/>
                  <a:pt x="692727" y="83127"/>
                </a:cubicBezTo>
                <a:cubicBezTo>
                  <a:pt x="738688" y="44826"/>
                  <a:pt x="724258" y="39652"/>
                  <a:pt x="775855" y="13854"/>
                </a:cubicBezTo>
                <a:cubicBezTo>
                  <a:pt x="788917" y="7323"/>
                  <a:pt x="803564" y="4618"/>
                  <a:pt x="817418" y="0"/>
                </a:cubicBezTo>
                <a:cubicBezTo>
                  <a:pt x="882073" y="4618"/>
                  <a:pt x="947007" y="6280"/>
                  <a:pt x="1011382" y="13854"/>
                </a:cubicBezTo>
                <a:cubicBezTo>
                  <a:pt x="1025886" y="15560"/>
                  <a:pt x="1040179" y="20617"/>
                  <a:pt x="1052945" y="27709"/>
                </a:cubicBezTo>
                <a:cubicBezTo>
                  <a:pt x="1082056" y="43882"/>
                  <a:pt x="1136073" y="83127"/>
                  <a:pt x="1136073" y="83127"/>
                </a:cubicBezTo>
                <a:cubicBezTo>
                  <a:pt x="1145309" y="96982"/>
                  <a:pt x="1152008" y="112917"/>
                  <a:pt x="1163782" y="124691"/>
                </a:cubicBezTo>
                <a:cubicBezTo>
                  <a:pt x="1175556" y="136465"/>
                  <a:pt x="1192343" y="141998"/>
                  <a:pt x="1205345" y="152400"/>
                </a:cubicBezTo>
                <a:cubicBezTo>
                  <a:pt x="1304053" y="231366"/>
                  <a:pt x="1146693" y="122534"/>
                  <a:pt x="1274618" y="207818"/>
                </a:cubicBezTo>
                <a:cubicBezTo>
                  <a:pt x="1318529" y="273685"/>
                  <a:pt x="1286530" y="244117"/>
                  <a:pt x="1385455" y="277091"/>
                </a:cubicBezTo>
                <a:lnTo>
                  <a:pt x="1427018" y="290945"/>
                </a:lnTo>
                <a:cubicBezTo>
                  <a:pt x="1440873" y="300181"/>
                  <a:pt x="1456808" y="306880"/>
                  <a:pt x="1468582" y="318654"/>
                </a:cubicBezTo>
                <a:cubicBezTo>
                  <a:pt x="1480356" y="330428"/>
                  <a:pt x="1483499" y="349558"/>
                  <a:pt x="1496291" y="360218"/>
                </a:cubicBezTo>
                <a:cubicBezTo>
                  <a:pt x="1512157" y="373440"/>
                  <a:pt x="1535724" y="374849"/>
                  <a:pt x="1551709" y="387927"/>
                </a:cubicBezTo>
                <a:cubicBezTo>
                  <a:pt x="1587093" y="416877"/>
                  <a:pt x="1610651" y="459550"/>
                  <a:pt x="1648691" y="484909"/>
                </a:cubicBezTo>
                <a:lnTo>
                  <a:pt x="1690255" y="512618"/>
                </a:lnTo>
                <a:cubicBezTo>
                  <a:pt x="1685637" y="563418"/>
                  <a:pt x="1690414" y="615971"/>
                  <a:pt x="1676400" y="665018"/>
                </a:cubicBezTo>
                <a:cubicBezTo>
                  <a:pt x="1671017" y="683858"/>
                  <a:pt x="1646865" y="691116"/>
                  <a:pt x="1634836" y="706582"/>
                </a:cubicBezTo>
                <a:cubicBezTo>
                  <a:pt x="1539318" y="829391"/>
                  <a:pt x="1624983" y="755535"/>
                  <a:pt x="1524000" y="831273"/>
                </a:cubicBezTo>
                <a:cubicBezTo>
                  <a:pt x="1519382" y="845127"/>
                  <a:pt x="1519268" y="861432"/>
                  <a:pt x="1510145" y="872836"/>
                </a:cubicBezTo>
                <a:cubicBezTo>
                  <a:pt x="1483675" y="905924"/>
                  <a:pt x="1460483" y="897667"/>
                  <a:pt x="1427018" y="914400"/>
                </a:cubicBezTo>
                <a:cubicBezTo>
                  <a:pt x="1319596" y="968112"/>
                  <a:pt x="1448357" y="921143"/>
                  <a:pt x="1343891" y="955963"/>
                </a:cubicBezTo>
                <a:cubicBezTo>
                  <a:pt x="1334655" y="969818"/>
                  <a:pt x="1327956" y="985753"/>
                  <a:pt x="1316182" y="997527"/>
                </a:cubicBezTo>
                <a:cubicBezTo>
                  <a:pt x="1284290" y="1029419"/>
                  <a:pt x="1261594" y="1028492"/>
                  <a:pt x="1219200" y="1039091"/>
                </a:cubicBezTo>
                <a:cubicBezTo>
                  <a:pt x="1191491" y="1057564"/>
                  <a:pt x="1167666" y="1083978"/>
                  <a:pt x="1136073" y="1094509"/>
                </a:cubicBezTo>
                <a:lnTo>
                  <a:pt x="1052945" y="1122218"/>
                </a:lnTo>
                <a:cubicBezTo>
                  <a:pt x="1039091" y="1126836"/>
                  <a:pt x="1024444" y="1129542"/>
                  <a:pt x="1011382" y="1136073"/>
                </a:cubicBezTo>
                <a:cubicBezTo>
                  <a:pt x="981337" y="1151096"/>
                  <a:pt x="948379" y="1170840"/>
                  <a:pt x="914400" y="1177636"/>
                </a:cubicBezTo>
                <a:cubicBezTo>
                  <a:pt x="882379" y="1184040"/>
                  <a:pt x="849745" y="1186873"/>
                  <a:pt x="817418" y="1191491"/>
                </a:cubicBezTo>
                <a:cubicBezTo>
                  <a:pt x="822036" y="1205345"/>
                  <a:pt x="824181" y="1220288"/>
                  <a:pt x="831273" y="1233054"/>
                </a:cubicBezTo>
                <a:cubicBezTo>
                  <a:pt x="872704" y="1307630"/>
                  <a:pt x="877766" y="1307257"/>
                  <a:pt x="928255" y="1357745"/>
                </a:cubicBezTo>
                <a:cubicBezTo>
                  <a:pt x="923637" y="1431636"/>
                  <a:pt x="914400" y="1505383"/>
                  <a:pt x="914400" y="1579418"/>
                </a:cubicBezTo>
                <a:cubicBezTo>
                  <a:pt x="914400" y="1704194"/>
                  <a:pt x="924790" y="1828763"/>
                  <a:pt x="928255" y="1953491"/>
                </a:cubicBezTo>
                <a:cubicBezTo>
                  <a:pt x="929409" y="1995039"/>
                  <a:pt x="928255" y="2036618"/>
                  <a:pt x="928255" y="2078182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81843" y="1981200"/>
            <a:ext cx="14478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গুরুমস্তিস্ক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060890" y="1593273"/>
            <a:ext cx="3450746" cy="2424545"/>
          </a:xfrm>
          <a:custGeom>
            <a:avLst/>
            <a:gdLst>
              <a:gd name="connsiteX0" fmla="*/ 1497255 w 3450746"/>
              <a:gd name="connsiteY0" fmla="*/ 1967345 h 2424545"/>
              <a:gd name="connsiteX1" fmla="*/ 1483401 w 3450746"/>
              <a:gd name="connsiteY1" fmla="*/ 2244436 h 2424545"/>
              <a:gd name="connsiteX2" fmla="*/ 1427983 w 3450746"/>
              <a:gd name="connsiteY2" fmla="*/ 2258291 h 2424545"/>
              <a:gd name="connsiteX3" fmla="*/ 1344855 w 3450746"/>
              <a:gd name="connsiteY3" fmla="*/ 2327563 h 2424545"/>
              <a:gd name="connsiteX4" fmla="*/ 1261728 w 3450746"/>
              <a:gd name="connsiteY4" fmla="*/ 2355272 h 2424545"/>
              <a:gd name="connsiteX5" fmla="*/ 1095474 w 3450746"/>
              <a:gd name="connsiteY5" fmla="*/ 2327563 h 2424545"/>
              <a:gd name="connsiteX6" fmla="*/ 1053910 w 3450746"/>
              <a:gd name="connsiteY6" fmla="*/ 2299854 h 2424545"/>
              <a:gd name="connsiteX7" fmla="*/ 1026201 w 3450746"/>
              <a:gd name="connsiteY7" fmla="*/ 2258291 h 2424545"/>
              <a:gd name="connsiteX8" fmla="*/ 984637 w 3450746"/>
              <a:gd name="connsiteY8" fmla="*/ 2230582 h 2424545"/>
              <a:gd name="connsiteX9" fmla="*/ 956928 w 3450746"/>
              <a:gd name="connsiteY9" fmla="*/ 2202872 h 2424545"/>
              <a:gd name="connsiteX10" fmla="*/ 929219 w 3450746"/>
              <a:gd name="connsiteY10" fmla="*/ 2119745 h 2424545"/>
              <a:gd name="connsiteX11" fmla="*/ 915365 w 3450746"/>
              <a:gd name="connsiteY11" fmla="*/ 2078182 h 2424545"/>
              <a:gd name="connsiteX12" fmla="*/ 804528 w 3450746"/>
              <a:gd name="connsiteY12" fmla="*/ 1981200 h 2424545"/>
              <a:gd name="connsiteX13" fmla="*/ 776819 w 3450746"/>
              <a:gd name="connsiteY13" fmla="*/ 1939636 h 2424545"/>
              <a:gd name="connsiteX14" fmla="*/ 762965 w 3450746"/>
              <a:gd name="connsiteY14" fmla="*/ 1898072 h 2424545"/>
              <a:gd name="connsiteX15" fmla="*/ 735255 w 3450746"/>
              <a:gd name="connsiteY15" fmla="*/ 1870363 h 2424545"/>
              <a:gd name="connsiteX16" fmla="*/ 499728 w 3450746"/>
              <a:gd name="connsiteY16" fmla="*/ 1828800 h 2424545"/>
              <a:gd name="connsiteX17" fmla="*/ 388892 w 3450746"/>
              <a:gd name="connsiteY17" fmla="*/ 1814945 h 2424545"/>
              <a:gd name="connsiteX18" fmla="*/ 305765 w 3450746"/>
              <a:gd name="connsiteY18" fmla="*/ 1787236 h 2424545"/>
              <a:gd name="connsiteX19" fmla="*/ 264201 w 3450746"/>
              <a:gd name="connsiteY19" fmla="*/ 1759527 h 2424545"/>
              <a:gd name="connsiteX20" fmla="*/ 181074 w 3450746"/>
              <a:gd name="connsiteY20" fmla="*/ 1731818 h 2424545"/>
              <a:gd name="connsiteX21" fmla="*/ 139510 w 3450746"/>
              <a:gd name="connsiteY21" fmla="*/ 1690254 h 2424545"/>
              <a:gd name="connsiteX22" fmla="*/ 97946 w 3450746"/>
              <a:gd name="connsiteY22" fmla="*/ 1662545 h 2424545"/>
              <a:gd name="connsiteX23" fmla="*/ 70237 w 3450746"/>
              <a:gd name="connsiteY23" fmla="*/ 1620982 h 2424545"/>
              <a:gd name="connsiteX24" fmla="*/ 42528 w 3450746"/>
              <a:gd name="connsiteY24" fmla="*/ 1537854 h 2424545"/>
              <a:gd name="connsiteX25" fmla="*/ 14819 w 3450746"/>
              <a:gd name="connsiteY25" fmla="*/ 1399309 h 2424545"/>
              <a:gd name="connsiteX26" fmla="*/ 14819 w 3450746"/>
              <a:gd name="connsiteY26" fmla="*/ 983672 h 2424545"/>
              <a:gd name="connsiteX27" fmla="*/ 70237 w 3450746"/>
              <a:gd name="connsiteY27" fmla="*/ 900545 h 2424545"/>
              <a:gd name="connsiteX28" fmla="*/ 84092 w 3450746"/>
              <a:gd name="connsiteY28" fmla="*/ 817418 h 2424545"/>
              <a:gd name="connsiteX29" fmla="*/ 97946 w 3450746"/>
              <a:gd name="connsiteY29" fmla="*/ 720436 h 2424545"/>
              <a:gd name="connsiteX30" fmla="*/ 167219 w 3450746"/>
              <a:gd name="connsiteY30" fmla="*/ 651163 h 2424545"/>
              <a:gd name="connsiteX31" fmla="*/ 208783 w 3450746"/>
              <a:gd name="connsiteY31" fmla="*/ 609600 h 2424545"/>
              <a:gd name="connsiteX32" fmla="*/ 264201 w 3450746"/>
              <a:gd name="connsiteY32" fmla="*/ 526472 h 2424545"/>
              <a:gd name="connsiteX33" fmla="*/ 291910 w 3450746"/>
              <a:gd name="connsiteY33" fmla="*/ 484909 h 2424545"/>
              <a:gd name="connsiteX34" fmla="*/ 305765 w 3450746"/>
              <a:gd name="connsiteY34" fmla="*/ 443345 h 2424545"/>
              <a:gd name="connsiteX35" fmla="*/ 347328 w 3450746"/>
              <a:gd name="connsiteY35" fmla="*/ 429491 h 2424545"/>
              <a:gd name="connsiteX36" fmla="*/ 485874 w 3450746"/>
              <a:gd name="connsiteY36" fmla="*/ 387927 h 2424545"/>
              <a:gd name="connsiteX37" fmla="*/ 569001 w 3450746"/>
              <a:gd name="connsiteY37" fmla="*/ 346363 h 2424545"/>
              <a:gd name="connsiteX38" fmla="*/ 652128 w 3450746"/>
              <a:gd name="connsiteY38" fmla="*/ 304800 h 2424545"/>
              <a:gd name="connsiteX39" fmla="*/ 707546 w 3450746"/>
              <a:gd name="connsiteY39" fmla="*/ 263236 h 2424545"/>
              <a:gd name="connsiteX40" fmla="*/ 749110 w 3450746"/>
              <a:gd name="connsiteY40" fmla="*/ 249382 h 2424545"/>
              <a:gd name="connsiteX41" fmla="*/ 832237 w 3450746"/>
              <a:gd name="connsiteY41" fmla="*/ 193963 h 2424545"/>
              <a:gd name="connsiteX42" fmla="*/ 915365 w 3450746"/>
              <a:gd name="connsiteY42" fmla="*/ 166254 h 2424545"/>
              <a:gd name="connsiteX43" fmla="*/ 956928 w 3450746"/>
              <a:gd name="connsiteY43" fmla="*/ 138545 h 2424545"/>
              <a:gd name="connsiteX44" fmla="*/ 1081619 w 3450746"/>
              <a:gd name="connsiteY44" fmla="*/ 110836 h 2424545"/>
              <a:gd name="connsiteX45" fmla="*/ 1164746 w 3450746"/>
              <a:gd name="connsiteY45" fmla="*/ 83127 h 2424545"/>
              <a:gd name="connsiteX46" fmla="*/ 1206310 w 3450746"/>
              <a:gd name="connsiteY46" fmla="*/ 55418 h 2424545"/>
              <a:gd name="connsiteX47" fmla="*/ 1275583 w 3450746"/>
              <a:gd name="connsiteY47" fmla="*/ 41563 h 2424545"/>
              <a:gd name="connsiteX48" fmla="*/ 1497255 w 3450746"/>
              <a:gd name="connsiteY48" fmla="*/ 13854 h 2424545"/>
              <a:gd name="connsiteX49" fmla="*/ 1580383 w 3450746"/>
              <a:gd name="connsiteY49" fmla="*/ 0 h 2424545"/>
              <a:gd name="connsiteX50" fmla="*/ 2051437 w 3450746"/>
              <a:gd name="connsiteY50" fmla="*/ 27709 h 2424545"/>
              <a:gd name="connsiteX51" fmla="*/ 2093001 w 3450746"/>
              <a:gd name="connsiteY51" fmla="*/ 41563 h 2424545"/>
              <a:gd name="connsiteX52" fmla="*/ 2189983 w 3450746"/>
              <a:gd name="connsiteY52" fmla="*/ 96982 h 2424545"/>
              <a:gd name="connsiteX53" fmla="*/ 2231546 w 3450746"/>
              <a:gd name="connsiteY53" fmla="*/ 110836 h 2424545"/>
              <a:gd name="connsiteX54" fmla="*/ 2550201 w 3450746"/>
              <a:gd name="connsiteY54" fmla="*/ 152400 h 2424545"/>
              <a:gd name="connsiteX55" fmla="*/ 2633328 w 3450746"/>
              <a:gd name="connsiteY55" fmla="*/ 180109 h 2424545"/>
              <a:gd name="connsiteX56" fmla="*/ 2674892 w 3450746"/>
              <a:gd name="connsiteY56" fmla="*/ 193963 h 2424545"/>
              <a:gd name="connsiteX57" fmla="*/ 2758019 w 3450746"/>
              <a:gd name="connsiteY57" fmla="*/ 249382 h 2424545"/>
              <a:gd name="connsiteX58" fmla="*/ 2855001 w 3450746"/>
              <a:gd name="connsiteY58" fmla="*/ 290945 h 2424545"/>
              <a:gd name="connsiteX59" fmla="*/ 2896565 w 3450746"/>
              <a:gd name="connsiteY59" fmla="*/ 332509 h 2424545"/>
              <a:gd name="connsiteX60" fmla="*/ 2979692 w 3450746"/>
              <a:gd name="connsiteY60" fmla="*/ 387927 h 2424545"/>
              <a:gd name="connsiteX61" fmla="*/ 3007401 w 3450746"/>
              <a:gd name="connsiteY61" fmla="*/ 429491 h 2424545"/>
              <a:gd name="connsiteX62" fmla="*/ 3118237 w 3450746"/>
              <a:gd name="connsiteY62" fmla="*/ 554182 h 2424545"/>
              <a:gd name="connsiteX63" fmla="*/ 3145946 w 3450746"/>
              <a:gd name="connsiteY63" fmla="*/ 651163 h 2424545"/>
              <a:gd name="connsiteX64" fmla="*/ 3173655 w 3450746"/>
              <a:gd name="connsiteY64" fmla="*/ 734291 h 2424545"/>
              <a:gd name="connsiteX65" fmla="*/ 3201365 w 3450746"/>
              <a:gd name="connsiteY65" fmla="*/ 817418 h 2424545"/>
              <a:gd name="connsiteX66" fmla="*/ 3215219 w 3450746"/>
              <a:gd name="connsiteY66" fmla="*/ 858982 h 2424545"/>
              <a:gd name="connsiteX67" fmla="*/ 3242928 w 3450746"/>
              <a:gd name="connsiteY67" fmla="*/ 900545 h 2424545"/>
              <a:gd name="connsiteX68" fmla="*/ 3256783 w 3450746"/>
              <a:gd name="connsiteY68" fmla="*/ 942109 h 2424545"/>
              <a:gd name="connsiteX69" fmla="*/ 3298346 w 3450746"/>
              <a:gd name="connsiteY69" fmla="*/ 983672 h 2424545"/>
              <a:gd name="connsiteX70" fmla="*/ 3339910 w 3450746"/>
              <a:gd name="connsiteY70" fmla="*/ 1066800 h 2424545"/>
              <a:gd name="connsiteX71" fmla="*/ 3381474 w 3450746"/>
              <a:gd name="connsiteY71" fmla="*/ 1205345 h 2424545"/>
              <a:gd name="connsiteX72" fmla="*/ 3395328 w 3450746"/>
              <a:gd name="connsiteY72" fmla="*/ 1288472 h 2424545"/>
              <a:gd name="connsiteX73" fmla="*/ 3423037 w 3450746"/>
              <a:gd name="connsiteY73" fmla="*/ 1371600 h 2424545"/>
              <a:gd name="connsiteX74" fmla="*/ 3436892 w 3450746"/>
              <a:gd name="connsiteY74" fmla="*/ 1524000 h 2424545"/>
              <a:gd name="connsiteX75" fmla="*/ 3450746 w 3450746"/>
              <a:gd name="connsiteY75" fmla="*/ 1565563 h 2424545"/>
              <a:gd name="connsiteX76" fmla="*/ 3423037 w 3450746"/>
              <a:gd name="connsiteY76" fmla="*/ 1731818 h 2424545"/>
              <a:gd name="connsiteX77" fmla="*/ 3353765 w 3450746"/>
              <a:gd name="connsiteY77" fmla="*/ 1814945 h 2424545"/>
              <a:gd name="connsiteX78" fmla="*/ 3367619 w 3450746"/>
              <a:gd name="connsiteY78" fmla="*/ 1939636 h 2424545"/>
              <a:gd name="connsiteX79" fmla="*/ 3381474 w 3450746"/>
              <a:gd name="connsiteY79" fmla="*/ 1981200 h 2424545"/>
              <a:gd name="connsiteX80" fmla="*/ 3367619 w 3450746"/>
              <a:gd name="connsiteY80" fmla="*/ 2078182 h 2424545"/>
              <a:gd name="connsiteX81" fmla="*/ 3284492 w 3450746"/>
              <a:gd name="connsiteY81" fmla="*/ 2064327 h 2424545"/>
              <a:gd name="connsiteX82" fmla="*/ 3159801 w 3450746"/>
              <a:gd name="connsiteY82" fmla="*/ 1967345 h 2424545"/>
              <a:gd name="connsiteX83" fmla="*/ 3132092 w 3450746"/>
              <a:gd name="connsiteY83" fmla="*/ 1925782 h 2424545"/>
              <a:gd name="connsiteX84" fmla="*/ 3090528 w 3450746"/>
              <a:gd name="connsiteY84" fmla="*/ 1842654 h 2424545"/>
              <a:gd name="connsiteX85" fmla="*/ 3021255 w 3450746"/>
              <a:gd name="connsiteY85" fmla="*/ 1773382 h 2424545"/>
              <a:gd name="connsiteX86" fmla="*/ 2951983 w 3450746"/>
              <a:gd name="connsiteY86" fmla="*/ 1704109 h 2424545"/>
              <a:gd name="connsiteX87" fmla="*/ 2868855 w 3450746"/>
              <a:gd name="connsiteY87" fmla="*/ 1676400 h 2424545"/>
              <a:gd name="connsiteX88" fmla="*/ 2827292 w 3450746"/>
              <a:gd name="connsiteY88" fmla="*/ 1648691 h 2424545"/>
              <a:gd name="connsiteX89" fmla="*/ 2577910 w 3450746"/>
              <a:gd name="connsiteY89" fmla="*/ 1620982 h 2424545"/>
              <a:gd name="connsiteX90" fmla="*/ 2480928 w 3450746"/>
              <a:gd name="connsiteY90" fmla="*/ 1565563 h 2424545"/>
              <a:gd name="connsiteX91" fmla="*/ 2397801 w 3450746"/>
              <a:gd name="connsiteY91" fmla="*/ 1537854 h 2424545"/>
              <a:gd name="connsiteX92" fmla="*/ 2356237 w 3450746"/>
              <a:gd name="connsiteY92" fmla="*/ 1524000 h 2424545"/>
              <a:gd name="connsiteX93" fmla="*/ 2231546 w 3450746"/>
              <a:gd name="connsiteY93" fmla="*/ 1579418 h 2424545"/>
              <a:gd name="connsiteX94" fmla="*/ 2148419 w 3450746"/>
              <a:gd name="connsiteY94" fmla="*/ 1607127 h 2424545"/>
              <a:gd name="connsiteX95" fmla="*/ 2106855 w 3450746"/>
              <a:gd name="connsiteY95" fmla="*/ 1593272 h 2424545"/>
              <a:gd name="connsiteX96" fmla="*/ 2037583 w 3450746"/>
              <a:gd name="connsiteY96" fmla="*/ 1579418 h 2424545"/>
              <a:gd name="connsiteX97" fmla="*/ 2023728 w 3450746"/>
              <a:gd name="connsiteY97" fmla="*/ 1537854 h 2424545"/>
              <a:gd name="connsiteX98" fmla="*/ 1982165 w 3450746"/>
              <a:gd name="connsiteY98" fmla="*/ 1496291 h 2424545"/>
              <a:gd name="connsiteX99" fmla="*/ 1954455 w 3450746"/>
              <a:gd name="connsiteY99" fmla="*/ 1454727 h 2424545"/>
              <a:gd name="connsiteX100" fmla="*/ 1885183 w 3450746"/>
              <a:gd name="connsiteY100" fmla="*/ 1468582 h 2424545"/>
              <a:gd name="connsiteX101" fmla="*/ 1843619 w 3450746"/>
              <a:gd name="connsiteY101" fmla="*/ 1496291 h 2424545"/>
              <a:gd name="connsiteX102" fmla="*/ 1802055 w 3450746"/>
              <a:gd name="connsiteY102" fmla="*/ 1454727 h 2424545"/>
              <a:gd name="connsiteX103" fmla="*/ 1788201 w 3450746"/>
              <a:gd name="connsiteY103" fmla="*/ 1413163 h 2424545"/>
              <a:gd name="connsiteX104" fmla="*/ 1677365 w 3450746"/>
              <a:gd name="connsiteY104" fmla="*/ 1427018 h 2424545"/>
              <a:gd name="connsiteX105" fmla="*/ 1594237 w 3450746"/>
              <a:gd name="connsiteY105" fmla="*/ 1454727 h 2424545"/>
              <a:gd name="connsiteX106" fmla="*/ 1538819 w 3450746"/>
              <a:gd name="connsiteY106" fmla="*/ 1468582 h 2424545"/>
              <a:gd name="connsiteX107" fmla="*/ 1469546 w 3450746"/>
              <a:gd name="connsiteY107" fmla="*/ 1551709 h 2424545"/>
              <a:gd name="connsiteX108" fmla="*/ 1455692 w 3450746"/>
              <a:gd name="connsiteY108" fmla="*/ 1593272 h 2424545"/>
              <a:gd name="connsiteX109" fmla="*/ 1427983 w 3450746"/>
              <a:gd name="connsiteY109" fmla="*/ 1995054 h 2424545"/>
              <a:gd name="connsiteX110" fmla="*/ 1414128 w 3450746"/>
              <a:gd name="connsiteY110" fmla="*/ 2036618 h 2424545"/>
              <a:gd name="connsiteX111" fmla="*/ 1427983 w 3450746"/>
              <a:gd name="connsiteY111" fmla="*/ 2216727 h 2424545"/>
              <a:gd name="connsiteX112" fmla="*/ 1455692 w 3450746"/>
              <a:gd name="connsiteY112" fmla="*/ 2258291 h 2424545"/>
              <a:gd name="connsiteX113" fmla="*/ 1483401 w 3450746"/>
              <a:gd name="connsiteY113" fmla="*/ 2424545 h 24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450746" h="2424545">
                <a:moveTo>
                  <a:pt x="1497255" y="1967345"/>
                </a:moveTo>
                <a:cubicBezTo>
                  <a:pt x="1492637" y="2059709"/>
                  <a:pt x="1504821" y="2154472"/>
                  <a:pt x="1483401" y="2244436"/>
                </a:cubicBezTo>
                <a:cubicBezTo>
                  <a:pt x="1478991" y="2262959"/>
                  <a:pt x="1444515" y="2248844"/>
                  <a:pt x="1427983" y="2258291"/>
                </a:cubicBezTo>
                <a:cubicBezTo>
                  <a:pt x="1313792" y="2323543"/>
                  <a:pt x="1454437" y="2278860"/>
                  <a:pt x="1344855" y="2327563"/>
                </a:cubicBezTo>
                <a:cubicBezTo>
                  <a:pt x="1318165" y="2339425"/>
                  <a:pt x="1261728" y="2355272"/>
                  <a:pt x="1261728" y="2355272"/>
                </a:cubicBezTo>
                <a:cubicBezTo>
                  <a:pt x="1222211" y="2350881"/>
                  <a:pt x="1141898" y="2350775"/>
                  <a:pt x="1095474" y="2327563"/>
                </a:cubicBezTo>
                <a:cubicBezTo>
                  <a:pt x="1080581" y="2320116"/>
                  <a:pt x="1067765" y="2309090"/>
                  <a:pt x="1053910" y="2299854"/>
                </a:cubicBezTo>
                <a:cubicBezTo>
                  <a:pt x="1044674" y="2286000"/>
                  <a:pt x="1037975" y="2270065"/>
                  <a:pt x="1026201" y="2258291"/>
                </a:cubicBezTo>
                <a:cubicBezTo>
                  <a:pt x="1014427" y="2246517"/>
                  <a:pt x="997639" y="2240984"/>
                  <a:pt x="984637" y="2230582"/>
                </a:cubicBezTo>
                <a:cubicBezTo>
                  <a:pt x="974437" y="2222422"/>
                  <a:pt x="966164" y="2212109"/>
                  <a:pt x="956928" y="2202872"/>
                </a:cubicBezTo>
                <a:lnTo>
                  <a:pt x="929219" y="2119745"/>
                </a:lnTo>
                <a:cubicBezTo>
                  <a:pt x="924601" y="2105891"/>
                  <a:pt x="925691" y="2088508"/>
                  <a:pt x="915365" y="2078182"/>
                </a:cubicBezTo>
                <a:cubicBezTo>
                  <a:pt x="834318" y="1997135"/>
                  <a:pt x="873263" y="2027023"/>
                  <a:pt x="804528" y="1981200"/>
                </a:cubicBezTo>
                <a:cubicBezTo>
                  <a:pt x="795292" y="1967345"/>
                  <a:pt x="784265" y="1954529"/>
                  <a:pt x="776819" y="1939636"/>
                </a:cubicBezTo>
                <a:cubicBezTo>
                  <a:pt x="770288" y="1926574"/>
                  <a:pt x="770479" y="1910595"/>
                  <a:pt x="762965" y="1898072"/>
                </a:cubicBezTo>
                <a:cubicBezTo>
                  <a:pt x="756244" y="1886871"/>
                  <a:pt x="744492" y="1879599"/>
                  <a:pt x="735255" y="1870363"/>
                </a:cubicBezTo>
                <a:cubicBezTo>
                  <a:pt x="702478" y="1739251"/>
                  <a:pt x="744166" y="1828800"/>
                  <a:pt x="499728" y="1828800"/>
                </a:cubicBezTo>
                <a:cubicBezTo>
                  <a:pt x="462495" y="1828800"/>
                  <a:pt x="425837" y="1819563"/>
                  <a:pt x="388892" y="1814945"/>
                </a:cubicBezTo>
                <a:cubicBezTo>
                  <a:pt x="361183" y="1805709"/>
                  <a:pt x="330067" y="1803437"/>
                  <a:pt x="305765" y="1787236"/>
                </a:cubicBezTo>
                <a:cubicBezTo>
                  <a:pt x="291910" y="1778000"/>
                  <a:pt x="279417" y="1766290"/>
                  <a:pt x="264201" y="1759527"/>
                </a:cubicBezTo>
                <a:cubicBezTo>
                  <a:pt x="237511" y="1747665"/>
                  <a:pt x="181074" y="1731818"/>
                  <a:pt x="181074" y="1731818"/>
                </a:cubicBezTo>
                <a:cubicBezTo>
                  <a:pt x="167219" y="1717963"/>
                  <a:pt x="154562" y="1702797"/>
                  <a:pt x="139510" y="1690254"/>
                </a:cubicBezTo>
                <a:cubicBezTo>
                  <a:pt x="126718" y="1679594"/>
                  <a:pt x="109720" y="1674319"/>
                  <a:pt x="97946" y="1662545"/>
                </a:cubicBezTo>
                <a:cubicBezTo>
                  <a:pt x="86172" y="1650771"/>
                  <a:pt x="79473" y="1634836"/>
                  <a:pt x="70237" y="1620982"/>
                </a:cubicBezTo>
                <a:cubicBezTo>
                  <a:pt x="61001" y="1593273"/>
                  <a:pt x="48256" y="1566495"/>
                  <a:pt x="42528" y="1537854"/>
                </a:cubicBezTo>
                <a:lnTo>
                  <a:pt x="14819" y="1399309"/>
                </a:lnTo>
                <a:cubicBezTo>
                  <a:pt x="6738" y="1278084"/>
                  <a:pt x="-14044" y="1104897"/>
                  <a:pt x="14819" y="983672"/>
                </a:cubicBezTo>
                <a:cubicBezTo>
                  <a:pt x="22532" y="951276"/>
                  <a:pt x="70237" y="900545"/>
                  <a:pt x="70237" y="900545"/>
                </a:cubicBezTo>
                <a:cubicBezTo>
                  <a:pt x="74855" y="872836"/>
                  <a:pt x="79821" y="845183"/>
                  <a:pt x="84092" y="817418"/>
                </a:cubicBezTo>
                <a:cubicBezTo>
                  <a:pt x="89057" y="785142"/>
                  <a:pt x="88563" y="751714"/>
                  <a:pt x="97946" y="720436"/>
                </a:cubicBezTo>
                <a:cubicBezTo>
                  <a:pt x="111493" y="675280"/>
                  <a:pt x="135199" y="677846"/>
                  <a:pt x="167219" y="651163"/>
                </a:cubicBezTo>
                <a:cubicBezTo>
                  <a:pt x="182271" y="638620"/>
                  <a:pt x="196754" y="625066"/>
                  <a:pt x="208783" y="609600"/>
                </a:cubicBezTo>
                <a:cubicBezTo>
                  <a:pt x="229229" y="583313"/>
                  <a:pt x="245728" y="554181"/>
                  <a:pt x="264201" y="526472"/>
                </a:cubicBezTo>
                <a:cubicBezTo>
                  <a:pt x="273437" y="512618"/>
                  <a:pt x="286644" y="500705"/>
                  <a:pt x="291910" y="484909"/>
                </a:cubicBezTo>
                <a:cubicBezTo>
                  <a:pt x="296528" y="471054"/>
                  <a:pt x="295438" y="453672"/>
                  <a:pt x="305765" y="443345"/>
                </a:cubicBezTo>
                <a:cubicBezTo>
                  <a:pt x="316091" y="433019"/>
                  <a:pt x="333654" y="434619"/>
                  <a:pt x="347328" y="429491"/>
                </a:cubicBezTo>
                <a:cubicBezTo>
                  <a:pt x="451486" y="390432"/>
                  <a:pt x="379885" y="409125"/>
                  <a:pt x="485874" y="387927"/>
                </a:cubicBezTo>
                <a:cubicBezTo>
                  <a:pt x="604981" y="308521"/>
                  <a:pt x="454286" y="403721"/>
                  <a:pt x="569001" y="346363"/>
                </a:cubicBezTo>
                <a:cubicBezTo>
                  <a:pt x="676426" y="292651"/>
                  <a:pt x="547663" y="339621"/>
                  <a:pt x="652128" y="304800"/>
                </a:cubicBezTo>
                <a:cubicBezTo>
                  <a:pt x="670601" y="290945"/>
                  <a:pt x="687497" y="274692"/>
                  <a:pt x="707546" y="263236"/>
                </a:cubicBezTo>
                <a:cubicBezTo>
                  <a:pt x="720226" y="255990"/>
                  <a:pt x="736587" y="256896"/>
                  <a:pt x="749110" y="249382"/>
                </a:cubicBezTo>
                <a:cubicBezTo>
                  <a:pt x="854833" y="185948"/>
                  <a:pt x="664877" y="260906"/>
                  <a:pt x="832237" y="193963"/>
                </a:cubicBezTo>
                <a:cubicBezTo>
                  <a:pt x="859356" y="183115"/>
                  <a:pt x="891062" y="182456"/>
                  <a:pt x="915365" y="166254"/>
                </a:cubicBezTo>
                <a:cubicBezTo>
                  <a:pt x="929219" y="157018"/>
                  <a:pt x="942035" y="145991"/>
                  <a:pt x="956928" y="138545"/>
                </a:cubicBezTo>
                <a:cubicBezTo>
                  <a:pt x="996563" y="118728"/>
                  <a:pt x="1039058" y="121476"/>
                  <a:pt x="1081619" y="110836"/>
                </a:cubicBezTo>
                <a:cubicBezTo>
                  <a:pt x="1109955" y="103752"/>
                  <a:pt x="1140444" y="99328"/>
                  <a:pt x="1164746" y="83127"/>
                </a:cubicBezTo>
                <a:cubicBezTo>
                  <a:pt x="1178601" y="73891"/>
                  <a:pt x="1190719" y="61265"/>
                  <a:pt x="1206310" y="55418"/>
                </a:cubicBezTo>
                <a:cubicBezTo>
                  <a:pt x="1228359" y="47150"/>
                  <a:pt x="1252271" y="44893"/>
                  <a:pt x="1275583" y="41563"/>
                </a:cubicBezTo>
                <a:cubicBezTo>
                  <a:pt x="1349300" y="31032"/>
                  <a:pt x="1423472" y="23915"/>
                  <a:pt x="1497255" y="13854"/>
                </a:cubicBezTo>
                <a:cubicBezTo>
                  <a:pt x="1525089" y="10059"/>
                  <a:pt x="1552674" y="4618"/>
                  <a:pt x="1580383" y="0"/>
                </a:cubicBezTo>
                <a:cubicBezTo>
                  <a:pt x="1707253" y="4531"/>
                  <a:pt x="1903450" y="-5177"/>
                  <a:pt x="2051437" y="27709"/>
                </a:cubicBezTo>
                <a:cubicBezTo>
                  <a:pt x="2065693" y="30877"/>
                  <a:pt x="2079146" y="36945"/>
                  <a:pt x="2093001" y="41563"/>
                </a:cubicBezTo>
                <a:cubicBezTo>
                  <a:pt x="2134740" y="69389"/>
                  <a:pt x="2140770" y="75890"/>
                  <a:pt x="2189983" y="96982"/>
                </a:cubicBezTo>
                <a:cubicBezTo>
                  <a:pt x="2203406" y="102735"/>
                  <a:pt x="2217692" y="106218"/>
                  <a:pt x="2231546" y="110836"/>
                </a:cubicBezTo>
                <a:cubicBezTo>
                  <a:pt x="2356330" y="194024"/>
                  <a:pt x="2221643" y="114489"/>
                  <a:pt x="2550201" y="152400"/>
                </a:cubicBezTo>
                <a:cubicBezTo>
                  <a:pt x="2579216" y="155748"/>
                  <a:pt x="2605619" y="170873"/>
                  <a:pt x="2633328" y="180109"/>
                </a:cubicBezTo>
                <a:lnTo>
                  <a:pt x="2674892" y="193963"/>
                </a:lnTo>
                <a:cubicBezTo>
                  <a:pt x="2702601" y="212436"/>
                  <a:pt x="2726426" y="238851"/>
                  <a:pt x="2758019" y="249382"/>
                </a:cubicBezTo>
                <a:cubicBezTo>
                  <a:pt x="2791939" y="260688"/>
                  <a:pt x="2825039" y="269544"/>
                  <a:pt x="2855001" y="290945"/>
                </a:cubicBezTo>
                <a:cubicBezTo>
                  <a:pt x="2870945" y="302333"/>
                  <a:pt x="2881099" y="320480"/>
                  <a:pt x="2896565" y="332509"/>
                </a:cubicBezTo>
                <a:cubicBezTo>
                  <a:pt x="2922852" y="352955"/>
                  <a:pt x="2979692" y="387927"/>
                  <a:pt x="2979692" y="387927"/>
                </a:cubicBezTo>
                <a:cubicBezTo>
                  <a:pt x="2988928" y="401782"/>
                  <a:pt x="2996339" y="417046"/>
                  <a:pt x="3007401" y="429491"/>
                </a:cubicBezTo>
                <a:cubicBezTo>
                  <a:pt x="3049370" y="476707"/>
                  <a:pt x="3091283" y="500275"/>
                  <a:pt x="3118237" y="554182"/>
                </a:cubicBezTo>
                <a:cubicBezTo>
                  <a:pt x="3129880" y="577468"/>
                  <a:pt x="3139285" y="628960"/>
                  <a:pt x="3145946" y="651163"/>
                </a:cubicBezTo>
                <a:cubicBezTo>
                  <a:pt x="3154339" y="679139"/>
                  <a:pt x="3164418" y="706582"/>
                  <a:pt x="3173655" y="734291"/>
                </a:cubicBezTo>
                <a:lnTo>
                  <a:pt x="3201365" y="817418"/>
                </a:lnTo>
                <a:cubicBezTo>
                  <a:pt x="3205983" y="831273"/>
                  <a:pt x="3207118" y="846831"/>
                  <a:pt x="3215219" y="858982"/>
                </a:cubicBezTo>
                <a:cubicBezTo>
                  <a:pt x="3224455" y="872836"/>
                  <a:pt x="3235481" y="885652"/>
                  <a:pt x="3242928" y="900545"/>
                </a:cubicBezTo>
                <a:cubicBezTo>
                  <a:pt x="3249459" y="913607"/>
                  <a:pt x="3248682" y="929958"/>
                  <a:pt x="3256783" y="942109"/>
                </a:cubicBezTo>
                <a:cubicBezTo>
                  <a:pt x="3267651" y="958411"/>
                  <a:pt x="3284492" y="969818"/>
                  <a:pt x="3298346" y="983672"/>
                </a:cubicBezTo>
                <a:cubicBezTo>
                  <a:pt x="3348877" y="1135262"/>
                  <a:pt x="3268287" y="905647"/>
                  <a:pt x="3339910" y="1066800"/>
                </a:cubicBezTo>
                <a:cubicBezTo>
                  <a:pt x="3352760" y="1095712"/>
                  <a:pt x="3374147" y="1168711"/>
                  <a:pt x="3381474" y="1205345"/>
                </a:cubicBezTo>
                <a:cubicBezTo>
                  <a:pt x="3386983" y="1232891"/>
                  <a:pt x="3388515" y="1261220"/>
                  <a:pt x="3395328" y="1288472"/>
                </a:cubicBezTo>
                <a:cubicBezTo>
                  <a:pt x="3402412" y="1316808"/>
                  <a:pt x="3423037" y="1371600"/>
                  <a:pt x="3423037" y="1371600"/>
                </a:cubicBezTo>
                <a:cubicBezTo>
                  <a:pt x="3427655" y="1422400"/>
                  <a:pt x="3429678" y="1473503"/>
                  <a:pt x="3436892" y="1524000"/>
                </a:cubicBezTo>
                <a:cubicBezTo>
                  <a:pt x="3438957" y="1538457"/>
                  <a:pt x="3450746" y="1550959"/>
                  <a:pt x="3450746" y="1565563"/>
                </a:cubicBezTo>
                <a:cubicBezTo>
                  <a:pt x="3450746" y="1596297"/>
                  <a:pt x="3444715" y="1688461"/>
                  <a:pt x="3423037" y="1731818"/>
                </a:cubicBezTo>
                <a:cubicBezTo>
                  <a:pt x="3403748" y="1770397"/>
                  <a:pt x="3384407" y="1784303"/>
                  <a:pt x="3353765" y="1814945"/>
                </a:cubicBezTo>
                <a:cubicBezTo>
                  <a:pt x="3358383" y="1856509"/>
                  <a:pt x="3360744" y="1898386"/>
                  <a:pt x="3367619" y="1939636"/>
                </a:cubicBezTo>
                <a:cubicBezTo>
                  <a:pt x="3370020" y="1954041"/>
                  <a:pt x="3381474" y="1966596"/>
                  <a:pt x="3381474" y="1981200"/>
                </a:cubicBezTo>
                <a:cubicBezTo>
                  <a:pt x="3381474" y="2013856"/>
                  <a:pt x="3372237" y="2045855"/>
                  <a:pt x="3367619" y="2078182"/>
                </a:cubicBezTo>
                <a:cubicBezTo>
                  <a:pt x="3339910" y="2073564"/>
                  <a:pt x="3310422" y="2075131"/>
                  <a:pt x="3284492" y="2064327"/>
                </a:cubicBezTo>
                <a:cubicBezTo>
                  <a:pt x="3245050" y="2047893"/>
                  <a:pt x="3189619" y="2003126"/>
                  <a:pt x="3159801" y="1967345"/>
                </a:cubicBezTo>
                <a:cubicBezTo>
                  <a:pt x="3149141" y="1954553"/>
                  <a:pt x="3139539" y="1940675"/>
                  <a:pt x="3132092" y="1925782"/>
                </a:cubicBezTo>
                <a:cubicBezTo>
                  <a:pt x="3103752" y="1869103"/>
                  <a:pt x="3136849" y="1895592"/>
                  <a:pt x="3090528" y="1842654"/>
                </a:cubicBezTo>
                <a:cubicBezTo>
                  <a:pt x="3069024" y="1818078"/>
                  <a:pt x="3044346" y="1796473"/>
                  <a:pt x="3021255" y="1773382"/>
                </a:cubicBezTo>
                <a:lnTo>
                  <a:pt x="2951983" y="1704109"/>
                </a:lnTo>
                <a:lnTo>
                  <a:pt x="2868855" y="1676400"/>
                </a:lnTo>
                <a:cubicBezTo>
                  <a:pt x="2855001" y="1667164"/>
                  <a:pt x="2842185" y="1656138"/>
                  <a:pt x="2827292" y="1648691"/>
                </a:cubicBezTo>
                <a:cubicBezTo>
                  <a:pt x="2761181" y="1615635"/>
                  <a:pt x="2603884" y="1622714"/>
                  <a:pt x="2577910" y="1620982"/>
                </a:cubicBezTo>
                <a:cubicBezTo>
                  <a:pt x="2450779" y="1578604"/>
                  <a:pt x="2648686" y="1649443"/>
                  <a:pt x="2480928" y="1565563"/>
                </a:cubicBezTo>
                <a:cubicBezTo>
                  <a:pt x="2454804" y="1552501"/>
                  <a:pt x="2425510" y="1547090"/>
                  <a:pt x="2397801" y="1537854"/>
                </a:cubicBezTo>
                <a:lnTo>
                  <a:pt x="2356237" y="1524000"/>
                </a:lnTo>
                <a:cubicBezTo>
                  <a:pt x="2153136" y="1557849"/>
                  <a:pt x="2363175" y="1506291"/>
                  <a:pt x="2231546" y="1579418"/>
                </a:cubicBezTo>
                <a:cubicBezTo>
                  <a:pt x="2206014" y="1593603"/>
                  <a:pt x="2148419" y="1607127"/>
                  <a:pt x="2148419" y="1607127"/>
                </a:cubicBezTo>
                <a:cubicBezTo>
                  <a:pt x="2134564" y="1602509"/>
                  <a:pt x="2121023" y="1596814"/>
                  <a:pt x="2106855" y="1593272"/>
                </a:cubicBezTo>
                <a:cubicBezTo>
                  <a:pt x="2084010" y="1587561"/>
                  <a:pt x="2057176" y="1592480"/>
                  <a:pt x="2037583" y="1579418"/>
                </a:cubicBezTo>
                <a:cubicBezTo>
                  <a:pt x="2025432" y="1571317"/>
                  <a:pt x="2031829" y="1550005"/>
                  <a:pt x="2023728" y="1537854"/>
                </a:cubicBezTo>
                <a:cubicBezTo>
                  <a:pt x="2012860" y="1521552"/>
                  <a:pt x="1994708" y="1511343"/>
                  <a:pt x="1982165" y="1496291"/>
                </a:cubicBezTo>
                <a:cubicBezTo>
                  <a:pt x="1971505" y="1483499"/>
                  <a:pt x="1963692" y="1468582"/>
                  <a:pt x="1954455" y="1454727"/>
                </a:cubicBezTo>
                <a:cubicBezTo>
                  <a:pt x="1931364" y="1459345"/>
                  <a:pt x="1907232" y="1460314"/>
                  <a:pt x="1885183" y="1468582"/>
                </a:cubicBezTo>
                <a:cubicBezTo>
                  <a:pt x="1869592" y="1474429"/>
                  <a:pt x="1860044" y="1499029"/>
                  <a:pt x="1843619" y="1496291"/>
                </a:cubicBezTo>
                <a:cubicBezTo>
                  <a:pt x="1824292" y="1493070"/>
                  <a:pt x="1815910" y="1468582"/>
                  <a:pt x="1802055" y="1454727"/>
                </a:cubicBezTo>
                <a:cubicBezTo>
                  <a:pt x="1797437" y="1440872"/>
                  <a:pt x="1802457" y="1416331"/>
                  <a:pt x="1788201" y="1413163"/>
                </a:cubicBezTo>
                <a:cubicBezTo>
                  <a:pt x="1751855" y="1405086"/>
                  <a:pt x="1713771" y="1419217"/>
                  <a:pt x="1677365" y="1427018"/>
                </a:cubicBezTo>
                <a:cubicBezTo>
                  <a:pt x="1648805" y="1433138"/>
                  <a:pt x="1622573" y="1447643"/>
                  <a:pt x="1594237" y="1454727"/>
                </a:cubicBezTo>
                <a:lnTo>
                  <a:pt x="1538819" y="1468582"/>
                </a:lnTo>
                <a:cubicBezTo>
                  <a:pt x="1508177" y="1499224"/>
                  <a:pt x="1488835" y="1513130"/>
                  <a:pt x="1469546" y="1551709"/>
                </a:cubicBezTo>
                <a:cubicBezTo>
                  <a:pt x="1463015" y="1564771"/>
                  <a:pt x="1460310" y="1579418"/>
                  <a:pt x="1455692" y="1593272"/>
                </a:cubicBezTo>
                <a:cubicBezTo>
                  <a:pt x="1450233" y="1718816"/>
                  <a:pt x="1456774" y="1865493"/>
                  <a:pt x="1427983" y="1995054"/>
                </a:cubicBezTo>
                <a:cubicBezTo>
                  <a:pt x="1424815" y="2009310"/>
                  <a:pt x="1418746" y="2022763"/>
                  <a:pt x="1414128" y="2036618"/>
                </a:cubicBezTo>
                <a:cubicBezTo>
                  <a:pt x="1418746" y="2096654"/>
                  <a:pt x="1416886" y="2157545"/>
                  <a:pt x="1427983" y="2216727"/>
                </a:cubicBezTo>
                <a:cubicBezTo>
                  <a:pt x="1431052" y="2233093"/>
                  <a:pt x="1448929" y="2243075"/>
                  <a:pt x="1455692" y="2258291"/>
                </a:cubicBezTo>
                <a:cubicBezTo>
                  <a:pt x="1492163" y="2340352"/>
                  <a:pt x="1483401" y="2338160"/>
                  <a:pt x="1483401" y="2424545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06679" y="772180"/>
            <a:ext cx="433732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কয়টি 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দেখতে পেলে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6978" y="152400"/>
            <a:ext cx="319432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ভালভাবে লক্ষ্য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569662"/>
            <a:ext cx="4191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অংশটির  নাম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6479" y="2789853"/>
            <a:ext cx="151272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9552" y="3628633"/>
            <a:ext cx="148501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লঘুমস্তিস্ক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99746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3134" y="1524000"/>
            <a:ext cx="5181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প্রধান অংশগুলো কয়টি ও কী কী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308556"/>
            <a:ext cx="5715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এঁকে ফাঁকা স্থানে  মস্তিস্কের প্রধান অংশগুলোর অবস্থান দেখাও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7286"/>
            <a:ext cx="4774190" cy="35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10" y="2743200"/>
            <a:ext cx="273367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Up Arrow 7"/>
          <p:cNvSpPr/>
          <p:nvPr/>
        </p:nvSpPr>
        <p:spPr>
          <a:xfrm rot="1315638">
            <a:off x="4467879" y="3527048"/>
            <a:ext cx="2237639" cy="413364"/>
          </a:xfrm>
          <a:prstGeom prst="curvedUpArrow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3811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অন্তঃস্তরে কী থাকে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9300" y="5577215"/>
            <a:ext cx="2132300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স্নায়ুতন্তু /অ্যাক্সন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2910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স্নায়ুতন্তুর রঙ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373" y="5577215"/>
            <a:ext cx="91375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6176" y="485056"/>
            <a:ext cx="490526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এজন্য মস্তিস্কের ভিতরের স্তরের নাম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9039" y="5575797"/>
            <a:ext cx="1932200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হোয়াইট ম্যাটার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2389" y="2615625"/>
            <a:ext cx="66286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গুরুমস্তিস্কের কাজ কী কী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0" y="668318"/>
            <a:ext cx="65532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542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261</Words>
  <Application>Microsoft Office PowerPoint</Application>
  <PresentationFormat>On-screen Show (4:3)</PresentationFormat>
  <Paragraphs>63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8</dc:subject>
  <dc:creator>Afroza nasreen sultana</dc:creator>
  <cp:lastModifiedBy>Windows User</cp:lastModifiedBy>
  <cp:revision>218</cp:revision>
  <dcterms:created xsi:type="dcterms:W3CDTF">2006-08-16T00:00:00Z</dcterms:created>
  <dcterms:modified xsi:type="dcterms:W3CDTF">2020-12-08T15:29:57Z</dcterms:modified>
</cp:coreProperties>
</file>