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6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0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1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8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4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3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A6FA9-7017-4B76-957C-CCF3362ED1FB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1FD22-A996-424F-BE4E-29653642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8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983" y="146073"/>
            <a:ext cx="11929285" cy="6595922"/>
          </a:xfrm>
          <a:prstGeom prst="rect">
            <a:avLst/>
          </a:prstGeom>
          <a:noFill/>
          <a:ln w="314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74192" y="674452"/>
            <a:ext cx="5527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Nikosh ban"/>
              </a:rPr>
              <a:t>    </a:t>
            </a:r>
            <a:r>
              <a:rPr lang="en-US" sz="6600" dirty="0" err="1" smtClean="0">
                <a:solidFill>
                  <a:srgbClr val="002060"/>
                </a:solidFill>
                <a:latin typeface="Nikosh ban"/>
              </a:rPr>
              <a:t>স্বাগতম</a:t>
            </a:r>
            <a:endParaRPr lang="en-US" sz="66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320" y="2106921"/>
            <a:ext cx="3532908" cy="391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6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78145" cy="67194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1726" y="253278"/>
            <a:ext cx="11554691" cy="6123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1891" y="1066799"/>
            <a:ext cx="59713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গতির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ই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চলন্ত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গাড়ীর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26" y="1856509"/>
            <a:ext cx="4356093" cy="2493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88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64" y="214746"/>
            <a:ext cx="11804072" cy="6470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8764" y="374073"/>
            <a:ext cx="11346872" cy="59297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7956" y="1440872"/>
            <a:ext cx="4738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11" y="1593273"/>
            <a:ext cx="4035711" cy="3022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814193" y="2677226"/>
            <a:ext cx="6062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235527"/>
            <a:ext cx="11817927" cy="6442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4073" y="512618"/>
            <a:ext cx="11554691" cy="58881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54618" y="817835"/>
            <a:ext cx="2985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আলোচনাঃ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762" y="1967346"/>
            <a:ext cx="10557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জ্বালানীতে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কয়লায়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562" y="3657542"/>
            <a:ext cx="1884219" cy="1884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21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207818"/>
            <a:ext cx="11887200" cy="647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4073" y="290946"/>
            <a:ext cx="11526982" cy="59574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5746" y="1108364"/>
            <a:ext cx="745374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চুলা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জ্বালাতে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মোটর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গাড়ী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গাড়ীর</a:t>
            </a:r>
            <a:endParaRPr lang="en-US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চালাতে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তাপশক্তি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কাঠ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কয়লা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ডিজেল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সুর্য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491" y="2244491"/>
            <a:ext cx="3636817" cy="2036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893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207818"/>
            <a:ext cx="11762509" cy="647007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6473" y="360219"/>
            <a:ext cx="11360727" cy="60405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70577" y="903962"/>
            <a:ext cx="1034042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চুম্বক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লোহা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লোহা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আকর্ষন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তাহাই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চুম্বক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33" y="2803024"/>
            <a:ext cx="4821382" cy="2480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6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263236"/>
            <a:ext cx="11637818" cy="640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4291" y="429490"/>
            <a:ext cx="11111345" cy="58743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5236" y="1039091"/>
            <a:ext cx="551410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অনুভুতি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জাগায়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সূর্য।বৈদ্যুতিক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552" y="1611491"/>
            <a:ext cx="4853354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695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110836"/>
            <a:ext cx="11845636" cy="6539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4073" y="332509"/>
            <a:ext cx="11499272" cy="6068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52755" y="1411266"/>
            <a:ext cx="54000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শোনার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অনুভুতি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জাগায়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তাহাই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কলিং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বেলের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03" y="1356227"/>
            <a:ext cx="3763674" cy="3763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760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4" y="263236"/>
            <a:ext cx="11679381" cy="641465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3455" y="415636"/>
            <a:ext cx="11236036" cy="59158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2109" y="762000"/>
            <a:ext cx="5403273" cy="76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295" y="1559326"/>
            <a:ext cx="4501914" cy="2984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8160" y="1789924"/>
            <a:ext cx="536284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সমন্ধে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8160" y="3589087"/>
            <a:ext cx="41702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জবা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সমন্ধে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9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263236"/>
            <a:ext cx="11873346" cy="64839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7927" y="471055"/>
            <a:ext cx="11430000" cy="6012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291" y="1749548"/>
            <a:ext cx="509847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শক্তি।এ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পাখা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91" y="903962"/>
            <a:ext cx="3983180" cy="22305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264" y="3919919"/>
            <a:ext cx="2869623" cy="204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" y="207818"/>
            <a:ext cx="11942619" cy="642850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2509" y="387927"/>
            <a:ext cx="11499273" cy="5943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61449" y="1457412"/>
            <a:ext cx="49756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কনিকা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করে।পরমানুকে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বিচ্ছিন্ন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00" y="1509015"/>
            <a:ext cx="3300936" cy="3497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181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249382"/>
            <a:ext cx="11762509" cy="638694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2618" y="540327"/>
            <a:ext cx="11291455" cy="5805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36618" y="1260764"/>
            <a:ext cx="5015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0364" y="2925910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শাহানুর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পলিটেকনিক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রংপুরসদর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982" y="3128665"/>
            <a:ext cx="2087361" cy="25932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498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" y="166255"/>
            <a:ext cx="11831782" cy="64839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8037" y="374073"/>
            <a:ext cx="11166764" cy="6068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39091" y="1011382"/>
            <a:ext cx="311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266" y="1842379"/>
            <a:ext cx="4577194" cy="2563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39090" y="2885044"/>
            <a:ext cx="42256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চুম্বক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1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982" y="138545"/>
            <a:ext cx="11984182" cy="671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7091" y="429491"/>
            <a:ext cx="11610109" cy="61375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6622" y="1085828"/>
            <a:ext cx="3281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124" y="2542524"/>
            <a:ext cx="6260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২।লোহা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টানে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ব্যবাহার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174" y="1916825"/>
            <a:ext cx="3831028" cy="254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842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8" y="166255"/>
            <a:ext cx="11831782" cy="645621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4182" y="346364"/>
            <a:ext cx="11249891" cy="5915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45127" y="1191491"/>
            <a:ext cx="3768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93" y="1191491"/>
            <a:ext cx="5232931" cy="34822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9211" y="2581034"/>
            <a:ext cx="4475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সমন্ধে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5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983" y="146073"/>
            <a:ext cx="11929285" cy="6595922"/>
          </a:xfrm>
          <a:prstGeom prst="rect">
            <a:avLst/>
          </a:prstGeom>
          <a:noFill/>
          <a:ln w="314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6" y="227961"/>
            <a:ext cx="11614245" cy="6437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73890" y="1665498"/>
            <a:ext cx="70794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9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" y="166255"/>
            <a:ext cx="11845637" cy="652549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5636" y="457199"/>
            <a:ext cx="11249891" cy="5943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12392" y="845264"/>
            <a:ext cx="4641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507" y="2400476"/>
            <a:ext cx="40193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৭ম</a:t>
            </a:r>
          </a:p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৭ম</a:t>
            </a:r>
          </a:p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404" y="2417718"/>
            <a:ext cx="2180793" cy="278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" y="221674"/>
            <a:ext cx="11845637" cy="6373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8655" y="540327"/>
            <a:ext cx="11513127" cy="57773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13006" y="942109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630" y="2515468"/>
            <a:ext cx="4837891" cy="3394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2535382"/>
            <a:ext cx="5117296" cy="3374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12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8" y="221673"/>
            <a:ext cx="11790218" cy="64977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7981" y="477982"/>
            <a:ext cx="11249891" cy="59851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56509" y="914400"/>
            <a:ext cx="5915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94" y="2543981"/>
            <a:ext cx="4627601" cy="346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836" y="2618509"/>
            <a:ext cx="4788469" cy="3204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28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180109"/>
            <a:ext cx="11831781" cy="64146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7927" y="512618"/>
            <a:ext cx="11443855" cy="5832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98952" y="822923"/>
            <a:ext cx="7245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891" y="2971937"/>
            <a:ext cx="528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রুপ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836" y="1824356"/>
            <a:ext cx="3223364" cy="384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7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2" y="180110"/>
            <a:ext cx="11817927" cy="6456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5636" y="512618"/>
            <a:ext cx="11360728" cy="5805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4986" y="860638"/>
            <a:ext cx="3075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3872" y="2214365"/>
            <a:ext cx="70242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১।শক্তি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২।শক্তির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৩।শক্তির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193964"/>
            <a:ext cx="11845636" cy="6400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218" y="457200"/>
            <a:ext cx="11471564" cy="5915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278" y="732393"/>
            <a:ext cx="3851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আলোচনাঃ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435" y="1672984"/>
            <a:ext cx="10640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সামর্থ্যের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সামর্থ্যই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সুর্য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রুপঃ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২।রাসায়নিক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৩।তাপ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৪।চুম্বক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৫।আলোক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৬।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৮।পারমানবিক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72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" y="263236"/>
            <a:ext cx="11817927" cy="63730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5636" y="484909"/>
            <a:ext cx="11374582" cy="59851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1163" y="765278"/>
            <a:ext cx="105294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শক্তিঃ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তাহাই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স্থিতি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২)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স্থিতি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শক্তিঃকোন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শক্তিই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স্থিতি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শক্তি।যেমনঃ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ইট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উঠানোর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388" y="4630256"/>
            <a:ext cx="2914650" cy="1571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09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442</Words>
  <Application>Microsoft Office PowerPoint</Application>
  <PresentationFormat>Custom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Jaminur</cp:lastModifiedBy>
  <cp:revision>41</cp:revision>
  <dcterms:created xsi:type="dcterms:W3CDTF">2020-12-05T15:05:17Z</dcterms:created>
  <dcterms:modified xsi:type="dcterms:W3CDTF">2020-12-06T16:22:00Z</dcterms:modified>
</cp:coreProperties>
</file>