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76" r:id="rId8"/>
    <p:sldId id="264" r:id="rId9"/>
    <p:sldId id="265" r:id="rId10"/>
    <p:sldId id="275" r:id="rId11"/>
    <p:sldId id="261" r:id="rId12"/>
    <p:sldId id="267" r:id="rId13"/>
    <p:sldId id="269" r:id="rId14"/>
    <p:sldId id="278" r:id="rId15"/>
    <p:sldId id="266" r:id="rId16"/>
    <p:sldId id="277" r:id="rId17"/>
    <p:sldId id="271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EE3AA-B04C-4732-9F39-851FD244A00D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4B70E-3F26-4787-B7F5-7C9CC5A98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9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সমাসের</a:t>
            </a:r>
            <a:r>
              <a:rPr lang="en-US" dirty="0" smtClean="0"/>
              <a:t> </a:t>
            </a:r>
            <a:r>
              <a:rPr lang="en-US" dirty="0" err="1" smtClean="0"/>
              <a:t>সঙ্গা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4B70E-3F26-4787-B7F5-7C9CC5A981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55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6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3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883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66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4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2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4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1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62FA0B-C0EA-434C-8D7F-7F460EC3DC08}" type="datetimeFigureOut">
              <a:rPr lang="en-US" smtClean="0"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86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3403" y="-237030"/>
            <a:ext cx="646519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403" y="2176681"/>
            <a:ext cx="6465193" cy="410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7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039" y="259307"/>
            <a:ext cx="8857397" cy="77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সমস্যামান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7039" y="3084393"/>
            <a:ext cx="2797792" cy="777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জায়া</a:t>
            </a:r>
            <a:r>
              <a:rPr lang="en-US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পতি</a:t>
            </a:r>
            <a:endParaRPr lang="en-US" sz="40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7660" y="3084393"/>
            <a:ext cx="614149" cy="777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0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4638" y="3084393"/>
            <a:ext cx="2797792" cy="777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দম্পতি</a:t>
            </a:r>
            <a:r>
              <a:rPr lang="en-US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263" y="4872248"/>
            <a:ext cx="211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সমাস্যামান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331" y="4872248"/>
            <a:ext cx="211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সমাস্যামান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1589965" y="3772567"/>
            <a:ext cx="448670" cy="109968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793228" y="3738301"/>
            <a:ext cx="410282" cy="113394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038635" y="3193576"/>
            <a:ext cx="2560661" cy="5447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60110" y="2340446"/>
            <a:ext cx="0" cy="8495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55300" y="15965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52217" y="1781177"/>
            <a:ext cx="351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বিগ্রহ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554639" y="4872247"/>
            <a:ext cx="1078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5008" y="4872247"/>
            <a:ext cx="2171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573660" y="3862316"/>
            <a:ext cx="410282" cy="113394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60461" y="3823670"/>
            <a:ext cx="448670" cy="109968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31809" y="1737646"/>
            <a:ext cx="3985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122427" y="2340446"/>
            <a:ext cx="0" cy="8495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868537" y="3189947"/>
            <a:ext cx="2265529" cy="54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 animBg="1"/>
      <p:bldP spid="20" grpId="0"/>
      <p:bldP spid="21" grpId="0"/>
      <p:bldP spid="22" grpId="0"/>
      <p:bldP spid="28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অহি নকুল এর চিত্র ফলাফ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55" y="1980632"/>
            <a:ext cx="31051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398293" y="435428"/>
            <a:ext cx="5691116" cy="724632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971498" y="2919058"/>
            <a:ext cx="4053385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অহি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নকুল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089409" y="2919058"/>
            <a:ext cx="2988860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অহিনকুল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12576" y="2926310"/>
            <a:ext cx="614148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45707" y="4352074"/>
            <a:ext cx="4053385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6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53151" y="285300"/>
            <a:ext cx="5235756" cy="724632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308" y="1187352"/>
            <a:ext cx="11614244" cy="20608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পূর্বপদ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উত্তরপদ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53151" y="285300"/>
            <a:ext cx="5931792" cy="89230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1925" y="1363477"/>
            <a:ext cx="11614244" cy="201986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“ও”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0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7660" y="259307"/>
            <a:ext cx="3016156" cy="77792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837" y="1292338"/>
            <a:ext cx="11512481" cy="102778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800" dirty="0" smtClean="0">
                <a:ln w="0">
                  <a:noFill/>
                </a:ln>
                <a:solidFill>
                  <a:srgbClr val="00206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n w="0">
                <a:noFill/>
              </a:ln>
              <a:solidFill>
                <a:srgbClr val="002060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37" y="2866030"/>
            <a:ext cx="7960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আমগাছ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ঘরজামাই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হাতপাখা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আয়-ব্যয়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জমাখরচ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সিংহাসন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আসা-যাওয়া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64" y="259307"/>
            <a:ext cx="6100548" cy="77792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4" y="5732905"/>
            <a:ext cx="2272350" cy="504632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আসা-যাওয়া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9559" y="1228299"/>
            <a:ext cx="2879677" cy="77792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96335" y="1228299"/>
            <a:ext cx="3480178" cy="77792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64476" y="5076968"/>
            <a:ext cx="2002805" cy="491321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জমাখরচ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43506" y="5779996"/>
            <a:ext cx="1821974" cy="491321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সিংহাসন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33719" y="5746890"/>
            <a:ext cx="1982333" cy="491323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আয়কর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7935" y="5016229"/>
            <a:ext cx="1951627" cy="552059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ঘরজামাই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19216" y="5016229"/>
            <a:ext cx="1760563" cy="552059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09434" y="5076968"/>
            <a:ext cx="1876567" cy="518616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আয়-ব্যয়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31715" y="5016229"/>
            <a:ext cx="1876566" cy="578678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আমাগাছ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58205" y="5733583"/>
            <a:ext cx="1876567" cy="517939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হাতপাখা</a:t>
            </a:r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0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0.34258 -0.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22" y="-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39961 -0.4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4" y="-2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-0.42903 -0.413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-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41328 -0.417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4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43229 -0.4171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5" y="-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36771 -0.41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" y="-2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59259E-6 L 0.35273 -0.418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-0.45521 -0.3870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60" y="-1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22222E-6 L 0.09609 -0.4252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3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নীল পদ্ম এর চিত্র ফলাফ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58" y="1880573"/>
            <a:ext cx="4211708" cy="305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756245" y="3088674"/>
            <a:ext cx="3377821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পদ্ম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98293" y="435428"/>
            <a:ext cx="5691116" cy="724632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996054" y="3088674"/>
            <a:ext cx="2524836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নীলপদ্ম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57986" y="3088674"/>
            <a:ext cx="614148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05820" y="4476466"/>
            <a:ext cx="4255632" cy="9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13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70964" y="1199700"/>
            <a:ext cx="6627828" cy="724632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77756" y="2265524"/>
            <a:ext cx="11614244" cy="20608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প্রপদের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76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57115" y="647616"/>
            <a:ext cx="7519916" cy="89230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7756" y="1373226"/>
            <a:ext cx="11614244" cy="201986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”, “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”, “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”, “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1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7660" y="259307"/>
            <a:ext cx="3016156" cy="77792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182" y="1555844"/>
            <a:ext cx="11873552" cy="27704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প্রতিজনে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0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55" y="1692322"/>
            <a:ext cx="1091653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9600" b="1" spc="50" dirty="0" err="1" smtClean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সবাইকে</a:t>
            </a:r>
            <a:r>
              <a:rPr lang="en-US" sz="9600" b="1" spc="50" dirty="0" smtClean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9600" b="1" spc="50" dirty="0" err="1" smtClean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ধন্যবাদ</a:t>
            </a:r>
            <a:r>
              <a:rPr lang="en-US" sz="9600" b="1" spc="50" dirty="0" smtClean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9600" b="1" spc="50" dirty="0">
              <a:ln w="9525" cmpd="sng">
                <a:solidFill>
                  <a:srgbClr val="00B0F0"/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902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 rot="20693875">
            <a:off x="-81410" y="1783967"/>
            <a:ext cx="3965564" cy="346608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857" y="449943"/>
            <a:ext cx="8084459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মজিদ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প্রভাষক-বাংলা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গারাংগিয়া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রব্বানী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ফাজিল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18856" y="3167751"/>
            <a:ext cx="8084459" cy="36625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7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0170" y="304800"/>
            <a:ext cx="460103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কথাগুলো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2889" y="1066800"/>
            <a:ext cx="4700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8446" y="1026700"/>
            <a:ext cx="3161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গাছপাকা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9162" y="1980911"/>
            <a:ext cx="991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6027" y="2160600"/>
            <a:ext cx="30525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8088" y="2068267"/>
            <a:ext cx="3161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354" y="3224771"/>
            <a:ext cx="5701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6237" y="3171727"/>
            <a:ext cx="3161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দশানন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8804" y="866422"/>
            <a:ext cx="991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413" y="4097808"/>
            <a:ext cx="991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4657" y="3095400"/>
            <a:ext cx="991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51" y="4357435"/>
            <a:ext cx="48858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কূলের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সমীপে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8088" y="4229988"/>
            <a:ext cx="3161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উপকূল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7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03" y="1407887"/>
            <a:ext cx="1220034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39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002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31772" y="435428"/>
            <a:ext cx="4078514" cy="1204686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343" y="2148114"/>
            <a:ext cx="11596913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0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546" y="354842"/>
            <a:ext cx="11491415" cy="56638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ততোধিক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হওয়াকে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51277" y="627797"/>
            <a:ext cx="3643952" cy="9962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9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194" y="4299045"/>
            <a:ext cx="105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2321" y="4299045"/>
            <a:ext cx="1665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0808" y="4299045"/>
            <a:ext cx="1897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অভ্যয়ীভাব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5771" y="4299045"/>
            <a:ext cx="1897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43753" y="4299045"/>
            <a:ext cx="1119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81233" y="4299045"/>
            <a:ext cx="1815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বহুবৃহী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1445" y="3452884"/>
            <a:ext cx="0" cy="94169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97541" y="3452884"/>
            <a:ext cx="0" cy="94169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58854" y="3452884"/>
            <a:ext cx="0" cy="94169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19917" y="3452884"/>
            <a:ext cx="0" cy="94169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184944" y="3452884"/>
            <a:ext cx="0" cy="94169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672550" y="3452884"/>
            <a:ext cx="0" cy="94169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1445" y="3452884"/>
            <a:ext cx="1003110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04514" y="2511189"/>
            <a:ext cx="0" cy="94169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66782" y="1776907"/>
            <a:ext cx="3275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4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039" y="259307"/>
            <a:ext cx="8857397" cy="77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সমস্যামান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7039" y="3084393"/>
            <a:ext cx="2797792" cy="777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endParaRPr lang="en-US" sz="40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7660" y="3084393"/>
            <a:ext cx="614149" cy="777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0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4638" y="3084393"/>
            <a:ext cx="2797792" cy="777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সাদা-গোলাপ</a:t>
            </a:r>
            <a:r>
              <a:rPr lang="en-US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263" y="4872248"/>
            <a:ext cx="211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সমাস্যামান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331" y="4872248"/>
            <a:ext cx="211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সমাস্যামান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1589965" y="3772567"/>
            <a:ext cx="448670" cy="109968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793228" y="3738301"/>
            <a:ext cx="410282" cy="113394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038635" y="3193576"/>
            <a:ext cx="2560661" cy="5447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60110" y="2340446"/>
            <a:ext cx="0" cy="8495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55300" y="15965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52217" y="1781177"/>
            <a:ext cx="351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বিগ্রহ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554639" y="4872247"/>
            <a:ext cx="1078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5008" y="4872247"/>
            <a:ext cx="2171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573660" y="3862316"/>
            <a:ext cx="410282" cy="113394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60461" y="3823670"/>
            <a:ext cx="448670" cy="109968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31809" y="1737646"/>
            <a:ext cx="3985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122427" y="2340446"/>
            <a:ext cx="0" cy="8495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868537" y="3189947"/>
            <a:ext cx="2265529" cy="54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 animBg="1"/>
      <p:bldP spid="20" grpId="0"/>
      <p:bldP spid="21" grpId="0"/>
      <p:bldP spid="22" grpId="0"/>
      <p:bldP spid="28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7660" y="259307"/>
            <a:ext cx="3016156" cy="77792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182" y="1555844"/>
            <a:ext cx="11873552" cy="27704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দম্পতি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সমস্যামান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9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354</TotalTime>
  <Words>358</Words>
  <Application>Microsoft Office PowerPoint</Application>
  <PresentationFormat>Widescreen</PresentationFormat>
  <Paragraphs>98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46</cp:revision>
  <dcterms:created xsi:type="dcterms:W3CDTF">2016-08-23T00:03:43Z</dcterms:created>
  <dcterms:modified xsi:type="dcterms:W3CDTF">2019-04-19T14:48:20Z</dcterms:modified>
</cp:coreProperties>
</file>