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6273-B3BD-4BDD-B09C-A9BD2C96E13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EC34-CC6E-4E45-8A6E-20A5D4FDA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43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6273-B3BD-4BDD-B09C-A9BD2C96E13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EC34-CC6E-4E45-8A6E-20A5D4FDA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14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6273-B3BD-4BDD-B09C-A9BD2C96E13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EC34-CC6E-4E45-8A6E-20A5D4FDA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66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6273-B3BD-4BDD-B09C-A9BD2C96E13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EC34-CC6E-4E45-8A6E-20A5D4FDA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1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6273-B3BD-4BDD-B09C-A9BD2C96E13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EC34-CC6E-4E45-8A6E-20A5D4FDA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89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6273-B3BD-4BDD-B09C-A9BD2C96E13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EC34-CC6E-4E45-8A6E-20A5D4FDA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6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6273-B3BD-4BDD-B09C-A9BD2C96E13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EC34-CC6E-4E45-8A6E-20A5D4FDA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57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6273-B3BD-4BDD-B09C-A9BD2C96E13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EC34-CC6E-4E45-8A6E-20A5D4FDA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91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6273-B3BD-4BDD-B09C-A9BD2C96E13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EC34-CC6E-4E45-8A6E-20A5D4FDA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76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6273-B3BD-4BDD-B09C-A9BD2C96E13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EC34-CC6E-4E45-8A6E-20A5D4FDA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4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6273-B3BD-4BDD-B09C-A9BD2C96E13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0EC34-CC6E-4E45-8A6E-20A5D4FDA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05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96273-B3BD-4BDD-B09C-A9BD2C96E13A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0EC34-CC6E-4E45-8A6E-20A5D4FDA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gif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E008F1-2DED-4C70-B096-33E2BE3F4C84}"/>
              </a:ext>
            </a:extLst>
          </p:cNvPr>
          <p:cNvSpPr txBox="1"/>
          <p:nvPr/>
        </p:nvSpPr>
        <p:spPr>
          <a:xfrm>
            <a:off x="2466567" y="1557743"/>
            <a:ext cx="573626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াঠে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9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34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61E492-EEBC-4B16-89A0-97823313C0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1" b="7143"/>
          <a:stretch/>
        </p:blipFill>
        <p:spPr>
          <a:xfrm>
            <a:off x="822236" y="896392"/>
            <a:ext cx="1860296" cy="23774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4AF1E1-0348-41B2-9805-D00E03C4CA88}"/>
              </a:ext>
            </a:extLst>
          </p:cNvPr>
          <p:cNvSpPr txBox="1"/>
          <p:nvPr/>
        </p:nvSpPr>
        <p:spPr>
          <a:xfrm>
            <a:off x="1626750" y="3483057"/>
            <a:ext cx="838558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841D1C-A1CF-4BE0-B700-D738B354AF5C}"/>
              </a:ext>
            </a:extLst>
          </p:cNvPr>
          <p:cNvSpPr txBox="1"/>
          <p:nvPr/>
        </p:nvSpPr>
        <p:spPr>
          <a:xfrm>
            <a:off x="1235676" y="4338303"/>
            <a:ext cx="1229632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CACE9E-F697-4F0E-A579-F48E9A8104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532" y="850718"/>
            <a:ext cx="2472146" cy="24721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C7E945-46EB-46DF-969B-07BB317BF813}"/>
              </a:ext>
            </a:extLst>
          </p:cNvPr>
          <p:cNvSpPr txBox="1"/>
          <p:nvPr/>
        </p:nvSpPr>
        <p:spPr>
          <a:xfrm>
            <a:off x="3586308" y="3477976"/>
            <a:ext cx="838559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CCD713-A9CD-484A-A585-EC74E8A21C76}"/>
              </a:ext>
            </a:extLst>
          </p:cNvPr>
          <p:cNvSpPr txBox="1"/>
          <p:nvPr/>
        </p:nvSpPr>
        <p:spPr>
          <a:xfrm>
            <a:off x="3295976" y="4338303"/>
            <a:ext cx="1521858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EC89AE-3F9F-4F3A-99C8-B662EC060F78}"/>
              </a:ext>
            </a:extLst>
          </p:cNvPr>
          <p:cNvSpPr txBox="1"/>
          <p:nvPr/>
        </p:nvSpPr>
        <p:spPr>
          <a:xfrm>
            <a:off x="5685556" y="3462447"/>
            <a:ext cx="838558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F6EE33-56C5-4888-ABDE-443BD70981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469" y="963339"/>
            <a:ext cx="1733344" cy="23595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1C81E3-6E36-4264-A4A7-83C9AE9E561C}"/>
              </a:ext>
            </a:extLst>
          </p:cNvPr>
          <p:cNvSpPr txBox="1"/>
          <p:nvPr/>
        </p:nvSpPr>
        <p:spPr>
          <a:xfrm>
            <a:off x="5547766" y="4261422"/>
            <a:ext cx="1391845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F6FCE5-E7C5-4801-9927-319106F1DA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9"/>
          <a:stretch/>
        </p:blipFill>
        <p:spPr>
          <a:xfrm flipH="1">
            <a:off x="7289395" y="1017261"/>
            <a:ext cx="1662624" cy="23595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97FCCB8-5E3A-49DE-8CBF-24480AA08A68}"/>
              </a:ext>
            </a:extLst>
          </p:cNvPr>
          <p:cNvSpPr txBox="1"/>
          <p:nvPr/>
        </p:nvSpPr>
        <p:spPr>
          <a:xfrm>
            <a:off x="7784803" y="3466866"/>
            <a:ext cx="671809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E15D0F-9D89-4C20-B25E-5496D3A2CED7}"/>
              </a:ext>
            </a:extLst>
          </p:cNvPr>
          <p:cNvSpPr txBox="1"/>
          <p:nvPr/>
        </p:nvSpPr>
        <p:spPr>
          <a:xfrm>
            <a:off x="7679451" y="4263152"/>
            <a:ext cx="1272568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196B97F-3F87-4048-86B9-8FE8B73DC40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5"/>
          <a:stretch/>
        </p:blipFill>
        <p:spPr>
          <a:xfrm flipH="1">
            <a:off x="9082202" y="896392"/>
            <a:ext cx="1998404" cy="25326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0CC7B3-968B-4259-934F-3858F1E56054}"/>
              </a:ext>
            </a:extLst>
          </p:cNvPr>
          <p:cNvSpPr txBox="1"/>
          <p:nvPr/>
        </p:nvSpPr>
        <p:spPr>
          <a:xfrm>
            <a:off x="9366422" y="4261422"/>
            <a:ext cx="1333673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FEC5AB-7A52-46ED-97D8-8D98991E881E}"/>
              </a:ext>
            </a:extLst>
          </p:cNvPr>
          <p:cNvSpPr txBox="1"/>
          <p:nvPr/>
        </p:nvSpPr>
        <p:spPr>
          <a:xfrm>
            <a:off x="9662125" y="3446923"/>
            <a:ext cx="838559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E0B171-D7AC-40DD-83C2-61D0FEDC3241}"/>
              </a:ext>
            </a:extLst>
          </p:cNvPr>
          <p:cNvSpPr txBox="1"/>
          <p:nvPr/>
        </p:nvSpPr>
        <p:spPr>
          <a:xfrm>
            <a:off x="3163330" y="5360951"/>
            <a:ext cx="4574773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েখি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132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BEE92E-FF0C-4BB5-90B2-25EBF4EFD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37" y="0"/>
            <a:ext cx="5115092" cy="6020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0963AF7-476F-4E61-B810-A0A647568BD0}"/>
              </a:ext>
            </a:extLst>
          </p:cNvPr>
          <p:cNvSpPr/>
          <p:nvPr/>
        </p:nvSpPr>
        <p:spPr>
          <a:xfrm>
            <a:off x="328246" y="492671"/>
            <a:ext cx="6519337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 সাথে সংযোগ স্থাপন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20FA79-4435-4082-AC0D-720A93FA3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81" y="2328896"/>
            <a:ext cx="3691167" cy="369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0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6685DC-6905-4B85-BA3B-AF473315CD7F}"/>
              </a:ext>
            </a:extLst>
          </p:cNvPr>
          <p:cNvSpPr txBox="1"/>
          <p:nvPr/>
        </p:nvSpPr>
        <p:spPr>
          <a:xfrm>
            <a:off x="1116927" y="297309"/>
            <a:ext cx="9067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ক্রমবাচক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প্রাণীদের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A7079F-6ED6-4F23-B6DB-EA98C397D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87" y="1404426"/>
            <a:ext cx="1660752" cy="19829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5B86DF-C56F-4493-BCB6-FB4834BE6ECC}"/>
              </a:ext>
            </a:extLst>
          </p:cNvPr>
          <p:cNvSpPr txBox="1"/>
          <p:nvPr/>
        </p:nvSpPr>
        <p:spPr>
          <a:xfrm>
            <a:off x="27151" y="910081"/>
            <a:ext cx="1002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11A6E4-678E-42A4-82B6-9F6584AF0A79}"/>
              </a:ext>
            </a:extLst>
          </p:cNvPr>
          <p:cNvSpPr txBox="1"/>
          <p:nvPr/>
        </p:nvSpPr>
        <p:spPr>
          <a:xfrm>
            <a:off x="9391135" y="142982"/>
            <a:ext cx="3048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 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9B4EF1-7A98-4116-BAC4-C71E2105F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926" y="1449566"/>
            <a:ext cx="2751411" cy="22024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BD7A24-77E1-4E39-83DF-D0A9DE07DB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80461" y="2151282"/>
            <a:ext cx="2896522" cy="11586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F17E59-1084-4ED0-9E1F-64F5C44028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977" y="1056747"/>
            <a:ext cx="2241754" cy="2794516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25915D04-5807-40BF-8E48-6E4A2EB371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833" y="1349311"/>
            <a:ext cx="2241754" cy="2072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E8046DC-DDAE-437F-85BB-2BD2ED3C4417}"/>
              </a:ext>
            </a:extLst>
          </p:cNvPr>
          <p:cNvSpPr txBox="1"/>
          <p:nvPr/>
        </p:nvSpPr>
        <p:spPr>
          <a:xfrm>
            <a:off x="2288719" y="3470587"/>
            <a:ext cx="4036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52D9CD-64D0-4B80-A8DB-38DA3701A835}"/>
              </a:ext>
            </a:extLst>
          </p:cNvPr>
          <p:cNvSpPr txBox="1"/>
          <p:nvPr/>
        </p:nvSpPr>
        <p:spPr>
          <a:xfrm>
            <a:off x="2391926" y="4071302"/>
            <a:ext cx="4036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2C11E3-8901-4B34-A23C-E5905E1DCB08}"/>
              </a:ext>
            </a:extLst>
          </p:cNvPr>
          <p:cNvSpPr txBox="1"/>
          <p:nvPr/>
        </p:nvSpPr>
        <p:spPr>
          <a:xfrm>
            <a:off x="2361534" y="4683825"/>
            <a:ext cx="4036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পঞ্চম?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984BF3-DFA0-43D2-9F44-55318F1F0084}"/>
              </a:ext>
            </a:extLst>
          </p:cNvPr>
          <p:cNvSpPr txBox="1"/>
          <p:nvPr/>
        </p:nvSpPr>
        <p:spPr>
          <a:xfrm>
            <a:off x="2361534" y="5282057"/>
            <a:ext cx="4036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D43F30-519C-4DD7-B1EF-F2D3E799D554}"/>
              </a:ext>
            </a:extLst>
          </p:cNvPr>
          <p:cNvSpPr txBox="1"/>
          <p:nvPr/>
        </p:nvSpPr>
        <p:spPr>
          <a:xfrm>
            <a:off x="2465739" y="5900892"/>
            <a:ext cx="4036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19342BB-87F7-4368-9DFD-27E2B2A2D4AA}"/>
              </a:ext>
            </a:extLst>
          </p:cNvPr>
          <p:cNvCxnSpPr/>
          <p:nvPr/>
        </p:nvCxnSpPr>
        <p:spPr>
          <a:xfrm>
            <a:off x="6979733" y="3918180"/>
            <a:ext cx="270409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AC5AC20-3FB1-4DE8-9548-BDE0F62691B0}"/>
              </a:ext>
            </a:extLst>
          </p:cNvPr>
          <p:cNvCxnSpPr/>
          <p:nvPr/>
        </p:nvCxnSpPr>
        <p:spPr>
          <a:xfrm>
            <a:off x="6979732" y="4392636"/>
            <a:ext cx="270409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9712AF0-AAA1-4B96-92DA-4C79307BC4D1}"/>
              </a:ext>
            </a:extLst>
          </p:cNvPr>
          <p:cNvCxnSpPr/>
          <p:nvPr/>
        </p:nvCxnSpPr>
        <p:spPr>
          <a:xfrm>
            <a:off x="6979732" y="4971617"/>
            <a:ext cx="270409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C538503-ADA0-4A39-8289-88AE8D2DC821}"/>
              </a:ext>
            </a:extLst>
          </p:cNvPr>
          <p:cNvCxnSpPr/>
          <p:nvPr/>
        </p:nvCxnSpPr>
        <p:spPr>
          <a:xfrm>
            <a:off x="6979732" y="5535166"/>
            <a:ext cx="270409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48F16CD-E164-4A54-BFE1-D0ED6C1F7FCF}"/>
              </a:ext>
            </a:extLst>
          </p:cNvPr>
          <p:cNvCxnSpPr/>
          <p:nvPr/>
        </p:nvCxnSpPr>
        <p:spPr>
          <a:xfrm>
            <a:off x="6994928" y="6009519"/>
            <a:ext cx="270409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60F66C41-58DA-4226-AD44-027D261B58C8}"/>
              </a:ext>
            </a:extLst>
          </p:cNvPr>
          <p:cNvSpPr/>
          <p:nvPr/>
        </p:nvSpPr>
        <p:spPr>
          <a:xfrm>
            <a:off x="10729507" y="972632"/>
            <a:ext cx="923231" cy="903060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7583A3-497C-4C39-BCE9-DE16193E3A43}"/>
              </a:ext>
            </a:extLst>
          </p:cNvPr>
          <p:cNvSpPr txBox="1"/>
          <p:nvPr/>
        </p:nvSpPr>
        <p:spPr>
          <a:xfrm>
            <a:off x="10666790" y="1191660"/>
            <a:ext cx="1709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084F0CE-6754-498C-B94B-E3CE86BCEA32}"/>
              </a:ext>
            </a:extLst>
          </p:cNvPr>
          <p:cNvSpPr/>
          <p:nvPr/>
        </p:nvSpPr>
        <p:spPr>
          <a:xfrm>
            <a:off x="13535" y="757559"/>
            <a:ext cx="997290" cy="757266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99871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B60A3C6-3B2B-44EC-85E9-3E55D6C97B79}"/>
              </a:ext>
            </a:extLst>
          </p:cNvPr>
          <p:cNvSpPr txBox="1"/>
          <p:nvPr/>
        </p:nvSpPr>
        <p:spPr>
          <a:xfrm>
            <a:off x="5888151" y="2686662"/>
            <a:ext cx="1425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5C49F8-5615-4E96-9793-A7947EE6AFC5}"/>
              </a:ext>
            </a:extLst>
          </p:cNvPr>
          <p:cNvSpPr txBox="1"/>
          <p:nvPr/>
        </p:nvSpPr>
        <p:spPr>
          <a:xfrm>
            <a:off x="1259106" y="2429400"/>
            <a:ext cx="1395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64F340-1EAF-4751-86BC-3EC10F1FDC4E}"/>
              </a:ext>
            </a:extLst>
          </p:cNvPr>
          <p:cNvSpPr txBox="1"/>
          <p:nvPr/>
        </p:nvSpPr>
        <p:spPr>
          <a:xfrm>
            <a:off x="7992562" y="3009827"/>
            <a:ext cx="1558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7599E7-9186-4EAE-A4CE-5846ECBA4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856" y="661018"/>
            <a:ext cx="2346821" cy="22233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E6754A-36B7-4526-9373-EB2510FD5A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2172" y="1122834"/>
            <a:ext cx="2464656" cy="24646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C1E1FB-7B9A-46A0-8318-0E2A6F5C48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32062" y="1201049"/>
            <a:ext cx="2543631" cy="26130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C6374A-31A8-48CE-A931-F17C1E8686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398" y="1183697"/>
            <a:ext cx="2660649" cy="20043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C321E62-660E-4C54-875A-81DFFC719C06}"/>
              </a:ext>
            </a:extLst>
          </p:cNvPr>
          <p:cNvSpPr txBox="1"/>
          <p:nvPr/>
        </p:nvSpPr>
        <p:spPr>
          <a:xfrm>
            <a:off x="3335737" y="3841986"/>
            <a:ext cx="6569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পাখিটির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FECBA37-EEA7-42F9-84CE-4605FFCE08D2}"/>
              </a:ext>
            </a:extLst>
          </p:cNvPr>
          <p:cNvSpPr/>
          <p:nvPr/>
        </p:nvSpPr>
        <p:spPr>
          <a:xfrm>
            <a:off x="682073" y="241059"/>
            <a:ext cx="997290" cy="757266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749274-38E3-460D-A6DA-F157A0A85CCB}"/>
              </a:ext>
            </a:extLst>
          </p:cNvPr>
          <p:cNvSpPr txBox="1"/>
          <p:nvPr/>
        </p:nvSpPr>
        <p:spPr>
          <a:xfrm>
            <a:off x="742455" y="330787"/>
            <a:ext cx="1002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2F0105-C3A5-4259-A5E6-D5634F3DE255}"/>
              </a:ext>
            </a:extLst>
          </p:cNvPr>
          <p:cNvSpPr txBox="1"/>
          <p:nvPr/>
        </p:nvSpPr>
        <p:spPr>
          <a:xfrm>
            <a:off x="11014228" y="287221"/>
            <a:ext cx="1426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FCD400-2685-4D45-A5DF-AA9217290731}"/>
              </a:ext>
            </a:extLst>
          </p:cNvPr>
          <p:cNvSpPr txBox="1"/>
          <p:nvPr/>
        </p:nvSpPr>
        <p:spPr>
          <a:xfrm>
            <a:off x="3456505" y="3864744"/>
            <a:ext cx="7346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পাখিটির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পঞ্চম ?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F919FD-EB54-4030-A077-CB9D7974D894}"/>
              </a:ext>
            </a:extLst>
          </p:cNvPr>
          <p:cNvSpPr txBox="1"/>
          <p:nvPr/>
        </p:nvSpPr>
        <p:spPr>
          <a:xfrm>
            <a:off x="3597873" y="3920538"/>
            <a:ext cx="7063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পাখিটি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উড়ে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10097A-94AD-4740-9EED-EE9AD6AA98CD}"/>
              </a:ext>
            </a:extLst>
          </p:cNvPr>
          <p:cNvSpPr txBox="1"/>
          <p:nvPr/>
        </p:nvSpPr>
        <p:spPr>
          <a:xfrm>
            <a:off x="4901733" y="77498"/>
            <a:ext cx="2376700" cy="707886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737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0.00117 0.2877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07407E-6 L 0.00326 0.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0.49388 -0.4266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01" y="-2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7" grpId="2"/>
      <p:bldP spid="12" grpId="0"/>
      <p:bldP spid="12" grpId="1"/>
      <p:bldP spid="16" grpId="0"/>
      <p:bldP spid="16" grpId="1"/>
      <p:bldP spid="17" grpId="0"/>
      <p:bldP spid="1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7F85CE-6572-49BE-92D4-0D0F4195B165}"/>
              </a:ext>
            </a:extLst>
          </p:cNvPr>
          <p:cNvSpPr/>
          <p:nvPr/>
        </p:nvSpPr>
        <p:spPr>
          <a:xfrm>
            <a:off x="6623222" y="4781840"/>
            <a:ext cx="2277248" cy="7693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AAD185-A79C-4D8B-96F4-FF06027FCD00}"/>
              </a:ext>
            </a:extLst>
          </p:cNvPr>
          <p:cNvSpPr/>
          <p:nvPr/>
        </p:nvSpPr>
        <p:spPr>
          <a:xfrm>
            <a:off x="7847425" y="4008118"/>
            <a:ext cx="1420837" cy="77372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897607-F647-4846-86D6-136381E9B66A}"/>
              </a:ext>
            </a:extLst>
          </p:cNvPr>
          <p:cNvSpPr/>
          <p:nvPr/>
        </p:nvSpPr>
        <p:spPr>
          <a:xfrm>
            <a:off x="8557844" y="3236744"/>
            <a:ext cx="1420837" cy="773723"/>
          </a:xfrm>
          <a:prstGeom prst="rect">
            <a:avLst/>
          </a:prstGeom>
          <a:solidFill>
            <a:srgbClr val="00B0F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8F020F-318A-4C1D-ABBE-57DF2C63A16C}"/>
              </a:ext>
            </a:extLst>
          </p:cNvPr>
          <p:cNvSpPr/>
          <p:nvPr/>
        </p:nvSpPr>
        <p:spPr>
          <a:xfrm>
            <a:off x="10012395" y="1677828"/>
            <a:ext cx="1420837" cy="77372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F957FC-7078-4336-9BBA-284CC6945700}"/>
              </a:ext>
            </a:extLst>
          </p:cNvPr>
          <p:cNvSpPr/>
          <p:nvPr/>
        </p:nvSpPr>
        <p:spPr>
          <a:xfrm>
            <a:off x="8900470" y="2465063"/>
            <a:ext cx="1420837" cy="77372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2834A8-4DC6-4881-9577-360D25FEA97B}"/>
              </a:ext>
            </a:extLst>
          </p:cNvPr>
          <p:cNvSpPr/>
          <p:nvPr/>
        </p:nvSpPr>
        <p:spPr>
          <a:xfrm>
            <a:off x="2743201" y="3995385"/>
            <a:ext cx="1684602" cy="77372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EB252E-AD97-4EEB-9A53-C5CD49E8F1EE}"/>
              </a:ext>
            </a:extLst>
          </p:cNvPr>
          <p:cNvSpPr/>
          <p:nvPr/>
        </p:nvSpPr>
        <p:spPr>
          <a:xfrm>
            <a:off x="2234412" y="3205416"/>
            <a:ext cx="1420837" cy="7737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B889C8-FB96-43E7-945E-2B63D942DEC3}"/>
              </a:ext>
            </a:extLst>
          </p:cNvPr>
          <p:cNvSpPr/>
          <p:nvPr/>
        </p:nvSpPr>
        <p:spPr>
          <a:xfrm>
            <a:off x="1566470" y="2465064"/>
            <a:ext cx="1420837" cy="77372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34BAD7-6A09-42FD-92EC-52CC0037E952}"/>
              </a:ext>
            </a:extLst>
          </p:cNvPr>
          <p:cNvSpPr/>
          <p:nvPr/>
        </p:nvSpPr>
        <p:spPr>
          <a:xfrm>
            <a:off x="687847" y="1686948"/>
            <a:ext cx="1420837" cy="7737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722061-5FC9-4059-8B85-5E3C520BDEA6}"/>
              </a:ext>
            </a:extLst>
          </p:cNvPr>
          <p:cNvSpPr/>
          <p:nvPr/>
        </p:nvSpPr>
        <p:spPr>
          <a:xfrm>
            <a:off x="3783022" y="4781839"/>
            <a:ext cx="1420837" cy="77372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B0EB38-BEE1-4D68-9981-6D8E197D0A23}"/>
              </a:ext>
            </a:extLst>
          </p:cNvPr>
          <p:cNvSpPr txBox="1"/>
          <p:nvPr/>
        </p:nvSpPr>
        <p:spPr>
          <a:xfrm>
            <a:off x="3072603" y="4083652"/>
            <a:ext cx="1240304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 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228065-0245-4AC4-ABDA-79CA99E6C850}"/>
              </a:ext>
            </a:extLst>
          </p:cNvPr>
          <p:cNvSpPr txBox="1"/>
          <p:nvPr/>
        </p:nvSpPr>
        <p:spPr>
          <a:xfrm>
            <a:off x="2234412" y="3309929"/>
            <a:ext cx="1420837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তৃতীয়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DE4F0B-D993-4C98-8C54-A32C090600EE}"/>
              </a:ext>
            </a:extLst>
          </p:cNvPr>
          <p:cNvSpPr txBox="1"/>
          <p:nvPr/>
        </p:nvSpPr>
        <p:spPr>
          <a:xfrm>
            <a:off x="7312861" y="4845536"/>
            <a:ext cx="1223891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18D6EF-198D-442F-BDEC-C4BE0024678B}"/>
              </a:ext>
            </a:extLst>
          </p:cNvPr>
          <p:cNvSpPr txBox="1"/>
          <p:nvPr/>
        </p:nvSpPr>
        <p:spPr>
          <a:xfrm>
            <a:off x="7955859" y="4071813"/>
            <a:ext cx="1731838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A9952A-B456-4E25-A311-648580C82DAF}"/>
              </a:ext>
            </a:extLst>
          </p:cNvPr>
          <p:cNvSpPr txBox="1"/>
          <p:nvPr/>
        </p:nvSpPr>
        <p:spPr>
          <a:xfrm>
            <a:off x="10188832" y="1750643"/>
            <a:ext cx="147594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36E72F-57A3-4250-9F08-52D8D61412DE}"/>
              </a:ext>
            </a:extLst>
          </p:cNvPr>
          <p:cNvSpPr txBox="1"/>
          <p:nvPr/>
        </p:nvSpPr>
        <p:spPr>
          <a:xfrm>
            <a:off x="687847" y="1750643"/>
            <a:ext cx="126724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20C26C-E3C4-4EAB-AD77-7B786D19B2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104175" y="4236294"/>
            <a:ext cx="710419" cy="5328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6D939B3-99C9-4BD6-9184-505D42D0DD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826334" y="3453519"/>
            <a:ext cx="710419" cy="53281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AF9BBA9-9EA4-4F74-BFBD-0DC6467B23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261522" y="1090437"/>
            <a:ext cx="710419" cy="5328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263C5A-387C-49E0-9194-D54D20E5A1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075265" y="1145014"/>
            <a:ext cx="710419" cy="53281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8FAE8A8-83C1-41C2-AAA0-DAFDA4360D3D}"/>
              </a:ext>
            </a:extLst>
          </p:cNvPr>
          <p:cNvSpPr txBox="1"/>
          <p:nvPr/>
        </p:nvSpPr>
        <p:spPr>
          <a:xfrm>
            <a:off x="3528688" y="913576"/>
            <a:ext cx="4690404" cy="646331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বলটির অবস্থান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3BB0AD7-B3D6-4880-9BA7-D82936AC7F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072603" y="2610308"/>
            <a:ext cx="710419" cy="53281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2C9FB56-8FAD-41FA-9CB9-9593D7FEC2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800695" y="3446325"/>
            <a:ext cx="710419" cy="53281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090B42A-8E98-4C04-9641-537BB2131087}"/>
              </a:ext>
            </a:extLst>
          </p:cNvPr>
          <p:cNvSpPr txBox="1"/>
          <p:nvPr/>
        </p:nvSpPr>
        <p:spPr>
          <a:xfrm>
            <a:off x="5142037" y="25686"/>
            <a:ext cx="2170824" cy="707886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332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FA2659-367B-4EFE-8697-39D2619AB5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6" t="2" r="1" b="-5222"/>
          <a:stretch/>
        </p:blipFill>
        <p:spPr>
          <a:xfrm rot="10800000" flipV="1">
            <a:off x="442723" y="3468048"/>
            <a:ext cx="1267609" cy="9993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6F6998-90AD-4C12-8AE5-DE352BC7B3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6" t="2" r="1" b="-5222"/>
          <a:stretch/>
        </p:blipFill>
        <p:spPr>
          <a:xfrm rot="10800000" flipV="1">
            <a:off x="1667249" y="3520970"/>
            <a:ext cx="1267609" cy="9993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B7AC98-171E-4422-B49D-C5C4E69AA3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6" t="2" r="1" b="-5222"/>
          <a:stretch/>
        </p:blipFill>
        <p:spPr>
          <a:xfrm rot="10800000" flipV="1">
            <a:off x="2901969" y="3495138"/>
            <a:ext cx="1267609" cy="9993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0E8A9D-35AB-4CA7-A355-EDB3E428BE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96" t="2" r="1" b="-5222"/>
          <a:stretch/>
        </p:blipFill>
        <p:spPr>
          <a:xfrm rot="10800000" flipV="1">
            <a:off x="4202772" y="3455036"/>
            <a:ext cx="1267609" cy="9993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CE2E55-0820-4270-AF05-77CC47AF27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57" y="2284867"/>
            <a:ext cx="1211896" cy="1024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D8E1F3-0F87-4FDA-88A9-524F417223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644" y="2250816"/>
            <a:ext cx="1231020" cy="10409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C7917C-7C0E-4F26-936D-5635CD47B9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524" y="2313451"/>
            <a:ext cx="1155329" cy="976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70075A-39D7-4057-9E9C-7069E6FFF1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691" l="982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1" y="4503863"/>
            <a:ext cx="929097" cy="15628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9A3332-1B5D-450B-ADF0-C547E96FE9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691" l="982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342" y="4489812"/>
            <a:ext cx="929097" cy="15628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5E1657-F8D7-4B08-A03B-96FEA9E240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691" l="982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539" y="4507370"/>
            <a:ext cx="929097" cy="15628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7F52BF-53F9-40D7-A5A5-D32DF7F1B7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691" l="982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060" y="4458510"/>
            <a:ext cx="929097" cy="15628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282EC2-874A-4D31-828E-90D0E50F46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9691" l="982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451" y="4494308"/>
            <a:ext cx="929097" cy="1562816"/>
          </a:xfrm>
          <a:prstGeom prst="rect">
            <a:avLst/>
          </a:prstGeom>
        </p:spPr>
      </p:pic>
      <p:sp>
        <p:nvSpPr>
          <p:cNvPr id="14" name="Circle: Hollow 21">
            <a:extLst>
              <a:ext uri="{FF2B5EF4-FFF2-40B4-BE49-F238E27FC236}">
                <a16:creationId xmlns:a16="http://schemas.microsoft.com/office/drawing/2014/main" id="{F370D8E1-0B6A-486E-8E7F-6BC40CDC1AD4}"/>
              </a:ext>
            </a:extLst>
          </p:cNvPr>
          <p:cNvSpPr/>
          <p:nvPr/>
        </p:nvSpPr>
        <p:spPr>
          <a:xfrm>
            <a:off x="3296104" y="2234239"/>
            <a:ext cx="1374261" cy="1211121"/>
          </a:xfrm>
          <a:prstGeom prst="donut">
            <a:avLst>
              <a:gd name="adj" fmla="val 759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ircle: Hollow 22">
            <a:extLst>
              <a:ext uri="{FF2B5EF4-FFF2-40B4-BE49-F238E27FC236}">
                <a16:creationId xmlns:a16="http://schemas.microsoft.com/office/drawing/2014/main" id="{81123422-B89C-4BD1-A7B5-ACE54B92AAF4}"/>
              </a:ext>
            </a:extLst>
          </p:cNvPr>
          <p:cNvSpPr/>
          <p:nvPr/>
        </p:nvSpPr>
        <p:spPr>
          <a:xfrm>
            <a:off x="374516" y="3297690"/>
            <a:ext cx="1374261" cy="1314074"/>
          </a:xfrm>
          <a:prstGeom prst="donut">
            <a:avLst>
              <a:gd name="adj" fmla="val 759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Circle: Hollow 24">
            <a:extLst>
              <a:ext uri="{FF2B5EF4-FFF2-40B4-BE49-F238E27FC236}">
                <a16:creationId xmlns:a16="http://schemas.microsoft.com/office/drawing/2014/main" id="{C7CD1E86-0AF1-4000-AB5F-0F5F8098A6B4}"/>
              </a:ext>
            </a:extLst>
          </p:cNvPr>
          <p:cNvSpPr/>
          <p:nvPr/>
        </p:nvSpPr>
        <p:spPr>
          <a:xfrm>
            <a:off x="4232842" y="4451259"/>
            <a:ext cx="1207468" cy="1178557"/>
          </a:xfrm>
          <a:prstGeom prst="donut">
            <a:avLst>
              <a:gd name="adj" fmla="val 759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54D519-BBEC-4EA0-885E-0A7E1BE6E69C}"/>
              </a:ext>
            </a:extLst>
          </p:cNvPr>
          <p:cNvSpPr txBox="1"/>
          <p:nvPr/>
        </p:nvSpPr>
        <p:spPr>
          <a:xfrm>
            <a:off x="8067557" y="2436658"/>
            <a:ext cx="1718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909A1B-1AF0-4F27-AA8C-EDDEA4519C8A}"/>
              </a:ext>
            </a:extLst>
          </p:cNvPr>
          <p:cNvSpPr txBox="1"/>
          <p:nvPr/>
        </p:nvSpPr>
        <p:spPr>
          <a:xfrm>
            <a:off x="8102494" y="3436394"/>
            <a:ext cx="1484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88DB0A-4416-480C-B24F-3AA250241E3A}"/>
              </a:ext>
            </a:extLst>
          </p:cNvPr>
          <p:cNvSpPr txBox="1"/>
          <p:nvPr/>
        </p:nvSpPr>
        <p:spPr>
          <a:xfrm>
            <a:off x="8067558" y="4670044"/>
            <a:ext cx="1519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15DBCAB-72E2-471E-85E7-29220FF013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577" y="2264410"/>
            <a:ext cx="1155329" cy="976990"/>
          </a:xfrm>
          <a:prstGeom prst="rect">
            <a:avLst/>
          </a:prstGeom>
        </p:spPr>
      </p:pic>
      <p:sp>
        <p:nvSpPr>
          <p:cNvPr id="21" name="Circle: Hollow 43">
            <a:extLst>
              <a:ext uri="{FF2B5EF4-FFF2-40B4-BE49-F238E27FC236}">
                <a16:creationId xmlns:a16="http://schemas.microsoft.com/office/drawing/2014/main" id="{AE79FAE8-F6AE-49B9-A859-24B1503FA4F1}"/>
              </a:ext>
            </a:extLst>
          </p:cNvPr>
          <p:cNvSpPr/>
          <p:nvPr/>
        </p:nvSpPr>
        <p:spPr>
          <a:xfrm>
            <a:off x="3610889" y="964671"/>
            <a:ext cx="1374261" cy="1211121"/>
          </a:xfrm>
          <a:prstGeom prst="donut">
            <a:avLst>
              <a:gd name="adj" fmla="val 759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EF627D-C7A6-4CFC-B0D4-F1CFD9C7F9AF}"/>
              </a:ext>
            </a:extLst>
          </p:cNvPr>
          <p:cNvSpPr txBox="1"/>
          <p:nvPr/>
        </p:nvSpPr>
        <p:spPr>
          <a:xfrm>
            <a:off x="8067558" y="1208598"/>
            <a:ext cx="1519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Arrow: Down 45">
            <a:extLst>
              <a:ext uri="{FF2B5EF4-FFF2-40B4-BE49-F238E27FC236}">
                <a16:creationId xmlns:a16="http://schemas.microsoft.com/office/drawing/2014/main" id="{B66BB90A-E20A-4E24-885B-9CB1D9A7DE28}"/>
              </a:ext>
            </a:extLst>
          </p:cNvPr>
          <p:cNvSpPr/>
          <p:nvPr/>
        </p:nvSpPr>
        <p:spPr>
          <a:xfrm rot="16200000">
            <a:off x="-76780" y="1258816"/>
            <a:ext cx="356700" cy="545895"/>
          </a:xfrm>
          <a:prstGeom prst="downArrow">
            <a:avLst>
              <a:gd name="adj1" fmla="val 50000"/>
              <a:gd name="adj2" fmla="val 44018"/>
            </a:avLst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46">
            <a:extLst>
              <a:ext uri="{FF2B5EF4-FFF2-40B4-BE49-F238E27FC236}">
                <a16:creationId xmlns:a16="http://schemas.microsoft.com/office/drawing/2014/main" id="{7E6795E1-313D-43A0-B495-F476DFD8DF0F}"/>
              </a:ext>
            </a:extLst>
          </p:cNvPr>
          <p:cNvSpPr/>
          <p:nvPr/>
        </p:nvSpPr>
        <p:spPr>
          <a:xfrm rot="16200000">
            <a:off x="-69752" y="2498357"/>
            <a:ext cx="356700" cy="545895"/>
          </a:xfrm>
          <a:prstGeom prst="downArrow">
            <a:avLst>
              <a:gd name="adj1" fmla="val 50000"/>
              <a:gd name="adj2" fmla="val 44018"/>
            </a:avLst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Arrow: Down 47">
            <a:extLst>
              <a:ext uri="{FF2B5EF4-FFF2-40B4-BE49-F238E27FC236}">
                <a16:creationId xmlns:a16="http://schemas.microsoft.com/office/drawing/2014/main" id="{F32CC95B-C122-4FEF-9875-31B4ED77AEF1}"/>
              </a:ext>
            </a:extLst>
          </p:cNvPr>
          <p:cNvSpPr/>
          <p:nvPr/>
        </p:nvSpPr>
        <p:spPr>
          <a:xfrm rot="16200000">
            <a:off x="-98769" y="3721882"/>
            <a:ext cx="356700" cy="545895"/>
          </a:xfrm>
          <a:prstGeom prst="downArrow">
            <a:avLst>
              <a:gd name="adj1" fmla="val 50000"/>
              <a:gd name="adj2" fmla="val 44018"/>
            </a:avLst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Down 48">
            <a:extLst>
              <a:ext uri="{FF2B5EF4-FFF2-40B4-BE49-F238E27FC236}">
                <a16:creationId xmlns:a16="http://schemas.microsoft.com/office/drawing/2014/main" id="{30771873-5B08-4F78-8A79-4F1CE35A4B4A}"/>
              </a:ext>
            </a:extLst>
          </p:cNvPr>
          <p:cNvSpPr/>
          <p:nvPr/>
        </p:nvSpPr>
        <p:spPr>
          <a:xfrm rot="16200000">
            <a:off x="-61067" y="4767057"/>
            <a:ext cx="356700" cy="545895"/>
          </a:xfrm>
          <a:prstGeom prst="downArrow">
            <a:avLst>
              <a:gd name="adj1" fmla="val 50000"/>
              <a:gd name="adj2" fmla="val 44018"/>
            </a:avLst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BE62F8D-C13C-4360-B761-FE542466203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69" y="904597"/>
            <a:ext cx="1348133" cy="134813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42CFD55-633B-4D77-8CE3-203AEE61526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594" y="934898"/>
            <a:ext cx="1348133" cy="134813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141A03D-2828-46C0-924F-668BB2D0B4E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606" y="906262"/>
            <a:ext cx="1348133" cy="134813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21DFDC2-6042-4030-A67D-7331A88EA96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314" y="902683"/>
            <a:ext cx="1348133" cy="134813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C7B19BC-579B-4C29-942E-677119550A9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445" y="934268"/>
            <a:ext cx="1348133" cy="134813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A7C3A61-A635-4480-8A8F-1AE40DE1C382}"/>
              </a:ext>
            </a:extLst>
          </p:cNvPr>
          <p:cNvSpPr txBox="1"/>
          <p:nvPr/>
        </p:nvSpPr>
        <p:spPr>
          <a:xfrm>
            <a:off x="282850" y="148228"/>
            <a:ext cx="10904155" cy="646331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720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2C970B-DC62-4091-8509-DB1189B17275}"/>
              </a:ext>
            </a:extLst>
          </p:cNvPr>
          <p:cNvSpPr txBox="1"/>
          <p:nvPr/>
        </p:nvSpPr>
        <p:spPr>
          <a:xfrm>
            <a:off x="815077" y="2138771"/>
            <a:ext cx="4993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ক্রমবাচক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6238443-5127-4E47-8C6F-82D3A74BF2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985921"/>
              </p:ext>
            </p:extLst>
          </p:nvPr>
        </p:nvGraphicFramePr>
        <p:xfrm>
          <a:off x="1010652" y="3429000"/>
          <a:ext cx="10728266" cy="1310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1134">
                  <a:extLst>
                    <a:ext uri="{9D8B030D-6E8A-4147-A177-3AD203B41FA5}">
                      <a16:colId xmlns:a16="http://schemas.microsoft.com/office/drawing/2014/main" val="3749828077"/>
                    </a:ext>
                  </a:extLst>
                </a:gridCol>
                <a:gridCol w="1421411">
                  <a:extLst>
                    <a:ext uri="{9D8B030D-6E8A-4147-A177-3AD203B41FA5}">
                      <a16:colId xmlns:a16="http://schemas.microsoft.com/office/drawing/2014/main" val="810296300"/>
                    </a:ext>
                  </a:extLst>
                </a:gridCol>
                <a:gridCol w="1269117">
                  <a:extLst>
                    <a:ext uri="{9D8B030D-6E8A-4147-A177-3AD203B41FA5}">
                      <a16:colId xmlns:a16="http://schemas.microsoft.com/office/drawing/2014/main" val="1123574400"/>
                    </a:ext>
                  </a:extLst>
                </a:gridCol>
                <a:gridCol w="964529">
                  <a:extLst>
                    <a:ext uri="{9D8B030D-6E8A-4147-A177-3AD203B41FA5}">
                      <a16:colId xmlns:a16="http://schemas.microsoft.com/office/drawing/2014/main" val="3334924542"/>
                    </a:ext>
                  </a:extLst>
                </a:gridCol>
                <a:gridCol w="1252194">
                  <a:extLst>
                    <a:ext uri="{9D8B030D-6E8A-4147-A177-3AD203B41FA5}">
                      <a16:colId xmlns:a16="http://schemas.microsoft.com/office/drawing/2014/main" val="2990042158"/>
                    </a:ext>
                  </a:extLst>
                </a:gridCol>
                <a:gridCol w="1319881">
                  <a:extLst>
                    <a:ext uri="{9D8B030D-6E8A-4147-A177-3AD203B41FA5}">
                      <a16:colId xmlns:a16="http://schemas.microsoft.com/office/drawing/2014/main" val="1930202754"/>
                    </a:ext>
                  </a:extLst>
                </a:gridCol>
              </a:tblGrid>
              <a:tr h="59244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গণনাকারী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দুই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তিন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চার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পাঁচ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078471"/>
                  </a:ext>
                </a:extLst>
              </a:tr>
              <a:tr h="71781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ক্রমবাচক</a:t>
                      </a:r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01996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84DF446-B3B1-4699-954D-062A2789CD77}"/>
              </a:ext>
            </a:extLst>
          </p:cNvPr>
          <p:cNvSpPr txBox="1"/>
          <p:nvPr/>
        </p:nvSpPr>
        <p:spPr>
          <a:xfrm>
            <a:off x="4936993" y="218953"/>
            <a:ext cx="3317321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বাড়ির কাজ  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23D5CE-B1AF-4BB7-BE9F-31C33A6BB1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7" b="31708"/>
          <a:stretch/>
        </p:blipFill>
        <p:spPr>
          <a:xfrm>
            <a:off x="1622573" y="0"/>
            <a:ext cx="2905284" cy="158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8FBC6F-9DC0-42F9-A404-931B94CA7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7006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96131B-7E7E-4E40-B4CA-D5D3778F9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959" y="2291720"/>
            <a:ext cx="5249917" cy="30685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7B18AB-3AA4-4714-9C2B-043A3B4BF31A}"/>
              </a:ext>
            </a:extLst>
          </p:cNvPr>
          <p:cNvSpPr txBox="1"/>
          <p:nvPr/>
        </p:nvSpPr>
        <p:spPr>
          <a:xfrm>
            <a:off x="4630865" y="5568261"/>
            <a:ext cx="3508335" cy="1289739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 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3938ED-D205-498E-8CE8-588A43641D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674" y="5360276"/>
            <a:ext cx="2398776" cy="1493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1BC6A1-88DE-4D8B-9A49-091A9AB5E2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92" y="3963136"/>
            <a:ext cx="2937575" cy="279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4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5F69F2-8DCD-4A5C-98CF-405D5C9E0D1E}"/>
              </a:ext>
            </a:extLst>
          </p:cNvPr>
          <p:cNvSpPr txBox="1"/>
          <p:nvPr/>
        </p:nvSpPr>
        <p:spPr>
          <a:xfrm>
            <a:off x="3938955" y="2887682"/>
            <a:ext cx="51647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খলিলুর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জাংগালিয়া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ইউনিয়ন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বিদ্যালয়,পাকুন্দিয়া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কিশোরগঞ্জ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78947F-6D33-4FEB-BC1F-9B996ADEF058}"/>
              </a:ext>
            </a:extLst>
          </p:cNvPr>
          <p:cNvSpPr txBox="1"/>
          <p:nvPr/>
        </p:nvSpPr>
        <p:spPr>
          <a:xfrm>
            <a:off x="3188677" y="1346827"/>
            <a:ext cx="5038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16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C527D81C-BCE9-44FB-872A-76BB303EB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42" y="1027842"/>
            <a:ext cx="2073755" cy="256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23D5E1-D7AE-46E7-A00E-AADECD5B0996}"/>
              </a:ext>
            </a:extLst>
          </p:cNvPr>
          <p:cNvSpPr txBox="1"/>
          <p:nvPr/>
        </p:nvSpPr>
        <p:spPr>
          <a:xfrm>
            <a:off x="4200977" y="612343"/>
            <a:ext cx="4403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FF8A03-BB4D-4F60-AD0E-57BC200BD086}"/>
              </a:ext>
            </a:extLst>
          </p:cNvPr>
          <p:cNvSpPr txBox="1"/>
          <p:nvPr/>
        </p:nvSpPr>
        <p:spPr>
          <a:xfrm>
            <a:off x="4200977" y="2803980"/>
            <a:ext cx="55069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শ্রেণি: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bn-IN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বিষয়: প্রাথমিক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bn-IN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পাঠ: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ক্রমবাচক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746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92F054-921C-4287-B6B8-19763E760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29" y="1295278"/>
            <a:ext cx="5586411" cy="36967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E67658-D5B9-4171-8095-0330720EAE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916" y="1295278"/>
            <a:ext cx="5692877" cy="36717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D99E22-951E-4361-9E36-1111827D3586}"/>
              </a:ext>
            </a:extLst>
          </p:cNvPr>
          <p:cNvSpPr txBox="1"/>
          <p:nvPr/>
        </p:nvSpPr>
        <p:spPr>
          <a:xfrm>
            <a:off x="2372497" y="134698"/>
            <a:ext cx="6446868" cy="923330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noProof="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5400" b="1" kern="0" noProof="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kern="0" noProof="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5400" b="1" kern="0" noProof="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kumimoji="0" lang="en-US" sz="5400" b="1" i="0" u="none" strike="noStrike" kern="0" normalizeH="0" baseline="0" noProof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D1B993-8BC9-43B6-803E-173F4DE4B80F}"/>
              </a:ext>
            </a:extLst>
          </p:cNvPr>
          <p:cNvSpPr txBox="1"/>
          <p:nvPr/>
        </p:nvSpPr>
        <p:spPr>
          <a:xfrm>
            <a:off x="2117558" y="5229231"/>
            <a:ext cx="6701807" cy="923330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দৌড়</a:t>
            </a:r>
            <a:r>
              <a:rPr lang="en-US" sz="5400" b="1" kern="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kern="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প্রতিযোগিতা</a:t>
            </a:r>
            <a:endParaRPr kumimoji="0" lang="en-US" sz="5400" b="1" i="0" u="none" strike="noStrike" kern="0" normalizeH="0" baseline="0" noProof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44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B9AB73-CDCA-4EB3-9DF3-74DF4E9568D2}"/>
              </a:ext>
            </a:extLst>
          </p:cNvPr>
          <p:cNvSpPr/>
          <p:nvPr/>
        </p:nvSpPr>
        <p:spPr>
          <a:xfrm>
            <a:off x="699761" y="0"/>
            <a:ext cx="11492239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অনুমান করতে </a:t>
            </a:r>
            <a:r>
              <a:rPr lang="en-US" sz="44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4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আজ আমরা কি নিয়ে আলোচনা করবো?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02690D-3224-49F3-984D-E4DCF0855D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270" y="1367544"/>
            <a:ext cx="1953377" cy="2544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AC9AC3-8CDB-484E-901A-B83A0D71C0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890" y="1662712"/>
            <a:ext cx="1463816" cy="19544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9F5871-4436-481A-B102-C397368165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21125" y="1517110"/>
            <a:ext cx="1812407" cy="22456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7953A5-EBA2-4D3E-96A9-89B27A44AB01}"/>
              </a:ext>
            </a:extLst>
          </p:cNvPr>
          <p:cNvSpPr txBox="1"/>
          <p:nvPr/>
        </p:nvSpPr>
        <p:spPr>
          <a:xfrm>
            <a:off x="1925191" y="3848375"/>
            <a:ext cx="1195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D55A54-53D2-48A5-85DD-4840E3A322F8}"/>
              </a:ext>
            </a:extLst>
          </p:cNvPr>
          <p:cNvSpPr txBox="1"/>
          <p:nvPr/>
        </p:nvSpPr>
        <p:spPr>
          <a:xfrm>
            <a:off x="4399871" y="3912295"/>
            <a:ext cx="2046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593440-EE44-400F-A9BC-857EC1E41D58}"/>
              </a:ext>
            </a:extLst>
          </p:cNvPr>
          <p:cNvSpPr txBox="1"/>
          <p:nvPr/>
        </p:nvSpPr>
        <p:spPr>
          <a:xfrm>
            <a:off x="7470098" y="3989052"/>
            <a:ext cx="1567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424769-7B94-4E00-80B5-51BC71F0C264}"/>
              </a:ext>
            </a:extLst>
          </p:cNvPr>
          <p:cNvSpPr txBox="1"/>
          <p:nvPr/>
        </p:nvSpPr>
        <p:spPr>
          <a:xfrm>
            <a:off x="2175553" y="4411785"/>
            <a:ext cx="8025779" cy="584775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b="1" kern="0" noProof="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noProof="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কয়জন</a:t>
            </a:r>
            <a:r>
              <a:rPr lang="en-US" sz="3200" b="1" kern="0" noProof="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kern="0" noProof="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b="1" kern="0" noProof="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kumimoji="0" lang="en-US" sz="3200" b="1" i="0" u="none" strike="noStrike" kern="0" normalizeH="0" baseline="0" noProof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DB6009-C5D1-4E31-BB14-5431BC2CFDC3}"/>
              </a:ext>
            </a:extLst>
          </p:cNvPr>
          <p:cNvSpPr txBox="1"/>
          <p:nvPr/>
        </p:nvSpPr>
        <p:spPr>
          <a:xfrm>
            <a:off x="1180259" y="5215350"/>
            <a:ext cx="10569417" cy="707886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4000" b="1" kern="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kern="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4000" b="1" kern="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kern="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b="1" kern="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kern="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000" b="1" kern="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kern="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kern="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kern="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4000" b="1" kern="0" noProof="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  <a:endParaRPr kumimoji="0" lang="en-US" sz="4000" b="1" i="0" u="none" strike="noStrike" kern="0" normalizeH="0" baseline="0" noProof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36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9" grpId="1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97945B-AD89-4AC7-B2CF-D832EDF0E7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" b="11828"/>
          <a:stretch/>
        </p:blipFill>
        <p:spPr>
          <a:xfrm>
            <a:off x="2959989" y="220914"/>
            <a:ext cx="9396134" cy="6046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F65D79-A754-4C3B-96A0-B4BA64B10A39}"/>
              </a:ext>
            </a:extLst>
          </p:cNvPr>
          <p:cNvSpPr txBox="1"/>
          <p:nvPr/>
        </p:nvSpPr>
        <p:spPr>
          <a:xfrm>
            <a:off x="366921" y="3502242"/>
            <a:ext cx="4666821" cy="1922028"/>
          </a:xfrm>
          <a:prstGeom prst="rect">
            <a:avLst/>
          </a:prstGeom>
          <a:noFill/>
        </p:spPr>
        <p:txBody>
          <a:bodyPr wrap="square" lIns="74640" tIns="37320" rIns="74640" bIns="37320" rtlCol="0">
            <a:spAutoFit/>
          </a:bodyPr>
          <a:lstStyle/>
          <a:p>
            <a:r>
              <a:rPr lang="en-US" sz="60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0EDCDE-DE0E-49F1-8DC9-80D80193301C}"/>
              </a:ext>
            </a:extLst>
          </p:cNvPr>
          <p:cNvSpPr txBox="1"/>
          <p:nvPr/>
        </p:nvSpPr>
        <p:spPr>
          <a:xfrm>
            <a:off x="6344486" y="3429000"/>
            <a:ext cx="4325753" cy="1552696"/>
          </a:xfrm>
          <a:prstGeom prst="rect">
            <a:avLst/>
          </a:prstGeom>
          <a:noFill/>
        </p:spPr>
        <p:txBody>
          <a:bodyPr wrap="square" lIns="74640" tIns="37320" rIns="74640" bIns="37320" rtlCol="0">
            <a:spAutoFit/>
          </a:bodyPr>
          <a:lstStyle/>
          <a:p>
            <a:r>
              <a:rPr lang="en-US" sz="48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ক্রমবাচক</a:t>
            </a:r>
            <a:r>
              <a:rPr lang="en-US" sz="4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4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98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4462" y="1482024"/>
            <a:ext cx="1167618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400" dirty="0" smtClean="0"/>
              <a:t>৮.১.১ প্রথম থেকে পঞ্চম পর্যন্ত ক্রমবাচক সংখ্যা বলতে পারবে; </a:t>
            </a:r>
          </a:p>
          <a:p>
            <a:r>
              <a:rPr lang="as-IN" sz="4400" dirty="0" smtClean="0"/>
              <a:t> ৮.১.২ প্রথম থেকে পঞ্চম পর্যন্ত ক্রমবাচক সংখ্যা পড়তে পারবে;</a:t>
            </a:r>
          </a:p>
          <a:p>
            <a:r>
              <a:rPr lang="as-IN" sz="4400" dirty="0" smtClean="0"/>
              <a:t> ৮.১.৩ প্রথম থেকে পঞ্চম পর্যন্ত ক্রমবাচক সংখ্যা লিখতে পারবে;</a:t>
            </a:r>
          </a:p>
          <a:p>
            <a:r>
              <a:rPr lang="as-IN" sz="4400" dirty="0" smtClean="0"/>
              <a:t> ৮.১.৪ প্রথম থেকে পঞ্চম পর্যন্ত ক্রমবাচক সংখ্যা ব্যবহার করতে   পারবে।  </a:t>
            </a:r>
          </a:p>
          <a:p>
            <a:endParaRPr lang="as-IN" sz="4400" dirty="0" smtClean="0"/>
          </a:p>
          <a:p>
            <a:endParaRPr lang="as-IN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A5CEEA-6744-43D2-BA42-61A286936BCF}"/>
              </a:ext>
            </a:extLst>
          </p:cNvPr>
          <p:cNvSpPr txBox="1"/>
          <p:nvPr/>
        </p:nvSpPr>
        <p:spPr>
          <a:xfrm>
            <a:off x="3906636" y="340721"/>
            <a:ext cx="2391505" cy="861723"/>
          </a:xfrm>
          <a:prstGeom prst="rect">
            <a:avLst/>
          </a:prstGeom>
          <a:noFill/>
        </p:spPr>
        <p:txBody>
          <a:bodyPr wrap="square" rtlCol="0">
            <a:prstTxWarp prst="textInflateTop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bn-IN" sz="2000" dirty="0">
                <a:solidFill>
                  <a:srgbClr val="FFFF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2000" dirty="0">
              <a:solidFill>
                <a:srgbClr val="FFFF0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41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56BB71-6DEB-4768-8B74-3B1B9B19C8FF}"/>
              </a:ext>
            </a:extLst>
          </p:cNvPr>
          <p:cNvSpPr txBox="1"/>
          <p:nvPr/>
        </p:nvSpPr>
        <p:spPr>
          <a:xfrm>
            <a:off x="1242776" y="47247"/>
            <a:ext cx="2983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174A56-CAC8-4F69-871A-3CB14F48D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961" y="1267967"/>
            <a:ext cx="3373080" cy="39374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BA13B3-21EF-4B1D-9D83-A9FA091BB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656" y="1661021"/>
            <a:ext cx="3151339" cy="31513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9EBC49-2666-41DA-86B0-3C0194516689}"/>
              </a:ext>
            </a:extLst>
          </p:cNvPr>
          <p:cNvSpPr txBox="1"/>
          <p:nvPr/>
        </p:nvSpPr>
        <p:spPr>
          <a:xfrm>
            <a:off x="732798" y="4820457"/>
            <a:ext cx="11123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সাইকেল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প্রতিযোগিতায়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জিতবে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8235A3-5C35-4C10-BF9F-EE264A4B46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798" y="157314"/>
            <a:ext cx="2893777" cy="186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3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F4B700-552A-4C62-BFD7-68D302B9E5CB}"/>
              </a:ext>
            </a:extLst>
          </p:cNvPr>
          <p:cNvSpPr txBox="1"/>
          <p:nvPr/>
        </p:nvSpPr>
        <p:spPr>
          <a:xfrm>
            <a:off x="2792626" y="511492"/>
            <a:ext cx="5082003" cy="814033"/>
          </a:xfrm>
          <a:prstGeom prst="rect">
            <a:avLst/>
          </a:prstGeom>
          <a:noFill/>
        </p:spPr>
        <p:txBody>
          <a:bodyPr wrap="square" lIns="74640" tIns="37320" rIns="74640" bIns="37320" rtlCol="0">
            <a:spAutoFit/>
          </a:bodyPr>
          <a:lstStyle/>
          <a:p>
            <a:r>
              <a:rPr lang="en-US" sz="48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ক্রমবাচক</a:t>
            </a:r>
            <a:r>
              <a:rPr lang="en-US" sz="4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4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240E10-AE8D-4E18-9877-3EF8E5D44291}"/>
              </a:ext>
            </a:extLst>
          </p:cNvPr>
          <p:cNvSpPr txBox="1"/>
          <p:nvPr/>
        </p:nvSpPr>
        <p:spPr>
          <a:xfrm>
            <a:off x="270933" y="1708681"/>
            <a:ext cx="11650134" cy="1183365"/>
          </a:xfrm>
          <a:prstGeom prst="rect">
            <a:avLst/>
          </a:prstGeom>
          <a:noFill/>
        </p:spPr>
        <p:txBody>
          <a:bodyPr wrap="square" lIns="74640" tIns="37320" rIns="74640" bIns="37320" rtlCol="0">
            <a:spAutoFit/>
          </a:bodyPr>
          <a:lstStyle/>
          <a:p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১,২,৩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সংখ্যাবাচক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জিনিসের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ক্রমবাচক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9D271754-2781-492F-BB53-4904128B0E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287745"/>
              </p:ext>
            </p:extLst>
          </p:nvPr>
        </p:nvGraphicFramePr>
        <p:xfrm>
          <a:off x="0" y="3658357"/>
          <a:ext cx="12192001" cy="1357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2110">
                  <a:extLst>
                    <a:ext uri="{9D8B030D-6E8A-4147-A177-3AD203B41FA5}">
                      <a16:colId xmlns:a16="http://schemas.microsoft.com/office/drawing/2014/main" val="3749828077"/>
                    </a:ext>
                  </a:extLst>
                </a:gridCol>
                <a:gridCol w="1928371">
                  <a:extLst>
                    <a:ext uri="{9D8B030D-6E8A-4147-A177-3AD203B41FA5}">
                      <a16:colId xmlns:a16="http://schemas.microsoft.com/office/drawing/2014/main" val="810296300"/>
                    </a:ext>
                  </a:extLst>
                </a:gridCol>
                <a:gridCol w="1542696">
                  <a:extLst>
                    <a:ext uri="{9D8B030D-6E8A-4147-A177-3AD203B41FA5}">
                      <a16:colId xmlns:a16="http://schemas.microsoft.com/office/drawing/2014/main" val="1123574400"/>
                    </a:ext>
                  </a:extLst>
                </a:gridCol>
                <a:gridCol w="1325822">
                  <a:extLst>
                    <a:ext uri="{9D8B030D-6E8A-4147-A177-3AD203B41FA5}">
                      <a16:colId xmlns:a16="http://schemas.microsoft.com/office/drawing/2014/main" val="3334924542"/>
                    </a:ext>
                  </a:extLst>
                </a:gridCol>
                <a:gridCol w="1423040">
                  <a:extLst>
                    <a:ext uri="{9D8B030D-6E8A-4147-A177-3AD203B41FA5}">
                      <a16:colId xmlns:a16="http://schemas.microsoft.com/office/drawing/2014/main" val="2990042158"/>
                    </a:ext>
                  </a:extLst>
                </a:gridCol>
                <a:gridCol w="1499962">
                  <a:extLst>
                    <a:ext uri="{9D8B030D-6E8A-4147-A177-3AD203B41FA5}">
                      <a16:colId xmlns:a16="http://schemas.microsoft.com/office/drawing/2014/main" val="1930202754"/>
                    </a:ext>
                  </a:extLst>
                </a:gridCol>
              </a:tblGrid>
              <a:tr h="59244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গণনাকারী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দুই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তিন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চার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পাঁচ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078471"/>
                  </a:ext>
                </a:extLst>
              </a:tr>
              <a:tr h="71781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ক্রমবাচক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প্রথম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দ্বিতীয়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তৃতীয়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চতুর্থ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পঞ্চম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019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922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306</Words>
  <Application>Microsoft Office PowerPoint</Application>
  <PresentationFormat>Widescreen</PresentationFormat>
  <Paragraphs>93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</cp:revision>
  <dcterms:created xsi:type="dcterms:W3CDTF">2020-12-09T02:44:39Z</dcterms:created>
  <dcterms:modified xsi:type="dcterms:W3CDTF">2020-12-09T03:32:26Z</dcterms:modified>
</cp:coreProperties>
</file>