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6" r:id="rId2"/>
    <p:sldId id="278" r:id="rId3"/>
    <p:sldId id="259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1541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DD7D4-7CB7-4C19-86D4-11C08F18B1CA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6AEC8-5F55-4627-BA5E-05DF34510D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6AEC8-5F55-4627-BA5E-05DF34510DD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26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6AEC8-5F55-4627-BA5E-05DF34510DD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6AEC8-5F55-4627-BA5E-05DF34510DD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B243C-AF39-4D38-BCEA-288B02FAF1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9C300D-356B-48BA-B48C-4F34C5C28D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E0729-6E63-4835-ABA2-8DC11FB8F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D0864-95CC-49AE-9161-22670AE0E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E3A39-08C7-43A5-B94B-C15B1A983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62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D9272-735D-40BD-B25C-045D28686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679CA6-CA50-46B4-8FC3-95D0597AC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7E1FF-EEA1-4611-B93D-6A89FECB1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625CF-F263-44CC-B6B6-0A2710085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11817-AE5D-4704-B40B-A31CCE8ED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1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6FDD88-2F48-44C1-A68A-81AB8B3F85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44E337-C6D1-484D-B800-513F6EE8C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2523D-7CCF-41E2-B0AA-AB10B3FE2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10464-8EDA-4067-9AA3-A4A732043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A84A6-A175-4D83-9A76-0DFC1F1E6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4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B9CF8-F3B4-4EED-89EF-6C5E0B4B9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61F1D-570D-465E-BF78-E22BDFD7E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A8589-B907-45B2-971B-26520E09E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F6E2B-3337-4986-9D0A-D0CA65743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07CD5-F790-40C8-B5BF-8DF62DA70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4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CA2C4-89C4-4FA8-9422-40652F873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7956A-A303-4293-BB59-957070689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17DD9-D4D1-4652-BEFF-6895E5279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2D3B7-CE6A-41AC-868D-9E8C7F28F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8902D-0FCD-4361-81FA-96D19DF5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34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7B9FC-0238-414F-8C89-EEA746B01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BA343-32D8-40ED-A393-CD36E714A5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8610D-08BA-40CD-984E-5063063E9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6CBD7-6311-43A7-81D4-0C926197C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D1C42C-4D9D-4CC6-8FAE-10DA933C6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82F52-B532-4010-B454-C12E7B74D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03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F3BC7-A7EE-43A1-9535-4582F6597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8ED40-6614-4CB8-AF5E-2CB7F9CEF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C7AE5C-305A-437E-A8D3-84465D802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AC7F09-EADF-4548-B2B0-EF7BF5CA70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4E11C7-4403-40AA-9CF1-E7BF6C569E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B0F900-2E31-4344-AD58-4F04E30CD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2374A6-ECA7-4B5B-999F-481D2B446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6FB315-7264-44CC-95CD-FF5FA388B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51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BC508-8A8A-49E2-AC8D-6C6745176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6E42C2-721E-446E-B75A-129B1A3AF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4F9F64-8272-4285-8145-BB6833F75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18F5B7-B001-42C5-8922-F5F91520F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7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C22B5A-4A83-4AB6-9708-B864541B3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31CE6F-6A92-4E93-871F-23C0DD9F9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B8B07-AF78-45F8-9FEA-525B94D01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9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66874-C431-45C2-87E9-25BC3799B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27F14-0937-41FD-9F17-22090E869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A59A61-55F5-4B3E-A086-056625E14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FFA7C-F778-4197-B350-C98A6EA18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03AF57-F5B2-4DA6-8A08-EF238289D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D0F0A2-E3AB-4471-A0CA-6E945086C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7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88ED8-C216-4FF7-A36C-043464A82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0BB1D5-625C-47DF-8604-F431541E48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B4D53F-A722-4767-86D7-012C31F2A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4382D-6888-4A29-959A-A44702958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C21A64-02F3-4628-BAEB-97D874A39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0AE48B-6B8C-4E3A-9137-9F5A78D9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34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680C86-AC5B-49ED-964B-CB58E9573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3E921-1F25-4D2C-897C-EDDFD168E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84F1C-5293-4B6E-9510-294A375BF7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2962D-A212-4D9A-9625-70B8B3AF4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54D1C-0A07-486D-A2CF-AF301025D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8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microsoft.com/office/2007/relationships/hdphoto" Target="../media/hdphoto4.wdp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3292B7-FB33-4786-B3AC-B29A7627EC5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ul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708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আজকের</a:t>
            </a:r>
            <a:r>
              <a:rPr lang="en-US" sz="4400" dirty="0"/>
              <a:t> </a:t>
            </a:r>
            <a:r>
              <a:rPr lang="en-US" sz="4400" dirty="0" err="1"/>
              <a:t>ক্লাশে</a:t>
            </a:r>
            <a:r>
              <a:rPr lang="en-US" sz="4400" dirty="0"/>
              <a:t> </a:t>
            </a:r>
            <a:r>
              <a:rPr lang="en-US" sz="4400" dirty="0" err="1"/>
              <a:t>সবাইকে</a:t>
            </a:r>
            <a:r>
              <a:rPr lang="en-US" sz="4400" dirty="0"/>
              <a:t>    </a:t>
            </a:r>
            <a:r>
              <a:rPr lang="en-US" sz="4400" dirty="0" err="1"/>
              <a:t>শুভেচ্ছা</a:t>
            </a:r>
            <a:endParaRPr lang="en-US" sz="44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63BAF4F-8AFF-44D9-A863-D40333235C4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-57996"/>
            <a:ext cx="4339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সংগ্রহের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উপায়সমূহ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4359476" cy="29017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034" y="0"/>
            <a:ext cx="4404966" cy="3429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76400" y="3505200"/>
            <a:ext cx="16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86400" y="3505200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টেলিভি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95400" y="4343400"/>
            <a:ext cx="678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টেলিভি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6C5ADA-C677-4167-BB2D-71C6981CE53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-57996"/>
            <a:ext cx="3820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সংগ্রহের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উপায়সমূহ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807" y="551604"/>
            <a:ext cx="4419600" cy="3810000"/>
          </a:xfrm>
          <a:prstGeom prst="snip2DiagRect">
            <a:avLst>
              <a:gd name="adj1" fmla="val 0"/>
              <a:gd name="adj2" fmla="val 18601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295400" y="4724400"/>
            <a:ext cx="1758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b="1" dirty="0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2800" b="1" dirty="0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b="1" dirty="0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4648200"/>
            <a:ext cx="2018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28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53340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C04776-8BEF-4A14-A8D4-33A67E37587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-57996"/>
            <a:ext cx="3300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সংগ্রহের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উপায়সমূহ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95400"/>
            <a:ext cx="14382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04800"/>
            <a:ext cx="6248400" cy="4038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" y="2895600"/>
            <a:ext cx="10118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s-IN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/>
            <a:r>
              <a:rPr lang="as-IN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াগজ</a:t>
            </a:r>
            <a:endParaRPr lang="en-US" sz="20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0" y="1295400"/>
            <a:ext cx="1213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6200" y="2819400"/>
            <a:ext cx="1268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4267200"/>
            <a:ext cx="69676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াগজ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সরবরাহের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5257800"/>
            <a:ext cx="6977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ি।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1" grpId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5482A1-8F3D-4D3F-9D03-DB70EDB04D3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27" b="99237" l="0" r="100000">
                        <a14:foregroundMark x1="54639" y1="14504" x2="84021" y2="7786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r="9262" b="8345"/>
          <a:stretch/>
        </p:blipFill>
        <p:spPr>
          <a:xfrm>
            <a:off x="2133600" y="914400"/>
            <a:ext cx="4803791" cy="3276600"/>
          </a:xfrm>
          <a:prstGeom prst="ellipse">
            <a:avLst/>
          </a:prstGeom>
          <a:ln w="381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228600"/>
            <a:ext cx="1752601" cy="11312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Rectangle 3"/>
          <p:cNvSpPr/>
          <p:nvPr/>
        </p:nvSpPr>
        <p:spPr>
          <a:xfrm>
            <a:off x="1066800" y="304800"/>
            <a:ext cx="894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814221" y="921764"/>
            <a:ext cx="1453058" cy="1895530"/>
          </a:xfrm>
          <a:prstGeom prst="ellipse">
            <a:avLst/>
          </a:prstGeom>
          <a:ln w="1905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Rectangle 6"/>
          <p:cNvSpPr/>
          <p:nvPr/>
        </p:nvSpPr>
        <p:spPr>
          <a:xfrm>
            <a:off x="0" y="1600200"/>
            <a:ext cx="9845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20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0" y="2514600"/>
            <a:ext cx="1971675" cy="1590675"/>
          </a:xfrm>
          <a:prstGeom prst="ellipse">
            <a:avLst/>
          </a:prstGeom>
          <a:ln w="1905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Rectangle 8"/>
          <p:cNvSpPr/>
          <p:nvPr/>
        </p:nvSpPr>
        <p:spPr>
          <a:xfrm>
            <a:off x="381000" y="3200400"/>
            <a:ext cx="625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65" b="97973" l="0" r="98889">
                        <a14:foregroundMark x1="45556" y1="90541" x2="45556" y2="90541"/>
                        <a14:foregroundMark x1="40000" y1="52365" x2="40000" y2="52365"/>
                        <a14:foregroundMark x1="43778" y1="56081" x2="43778" y2="56081"/>
                        <a14:foregroundMark x1="80444" y1="16216" x2="88889" y2="11486"/>
                        <a14:foregroundMark x1="75333" y1="15541" x2="75333" y2="15541"/>
                        <a14:foregroundMark x1="72444" y1="15541" x2="72444" y2="15541"/>
                        <a14:foregroundMark x1="56667" y1="91554" x2="56667" y2="91554"/>
                        <a14:foregroundMark x1="59111" y1="85811" x2="66222" y2="810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5800" y="0"/>
            <a:ext cx="2023934" cy="133129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1" name="Rectangle 10"/>
          <p:cNvSpPr/>
          <p:nvPr/>
        </p:nvSpPr>
        <p:spPr>
          <a:xfrm>
            <a:off x="6553200" y="152400"/>
            <a:ext cx="14382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উট</a:t>
            </a:r>
            <a:r>
              <a:rPr lang="as-IN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24" b="100000" l="0" r="8978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9400" y="990600"/>
            <a:ext cx="1653338" cy="149333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3" name="Rectangle 12"/>
          <p:cNvSpPr/>
          <p:nvPr/>
        </p:nvSpPr>
        <p:spPr>
          <a:xfrm>
            <a:off x="8077200" y="1371600"/>
            <a:ext cx="862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53200" y="2743200"/>
            <a:ext cx="1523314" cy="91234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5" name="Rectangle 14"/>
          <p:cNvSpPr/>
          <p:nvPr/>
        </p:nvSpPr>
        <p:spPr>
          <a:xfrm>
            <a:off x="8106537" y="2819400"/>
            <a:ext cx="1037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2400" dirty="0"/>
          </a:p>
        </p:txBody>
      </p:sp>
      <p:sp>
        <p:nvSpPr>
          <p:cNvPr id="16" name="Arrow: Down 3"/>
          <p:cNvSpPr/>
          <p:nvPr/>
        </p:nvSpPr>
        <p:spPr>
          <a:xfrm rot="6215400">
            <a:off x="5780002" y="2433118"/>
            <a:ext cx="484632" cy="828763"/>
          </a:xfrm>
          <a:prstGeom prst="downArrow">
            <a:avLst>
              <a:gd name="adj1" fmla="val 33593"/>
              <a:gd name="adj2" fmla="val 74611"/>
            </a:avLst>
          </a:prstGeom>
          <a:solidFill>
            <a:srgbClr val="C0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3"/>
          <p:cNvSpPr/>
          <p:nvPr/>
        </p:nvSpPr>
        <p:spPr>
          <a:xfrm rot="4212946">
            <a:off x="6020825" y="1249291"/>
            <a:ext cx="484632" cy="828763"/>
          </a:xfrm>
          <a:prstGeom prst="downArrow">
            <a:avLst>
              <a:gd name="adj1" fmla="val 33593"/>
              <a:gd name="adj2" fmla="val 43612"/>
            </a:avLst>
          </a:prstGeom>
          <a:solidFill>
            <a:srgbClr val="C0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3"/>
          <p:cNvSpPr/>
          <p:nvPr/>
        </p:nvSpPr>
        <p:spPr>
          <a:xfrm rot="3276706">
            <a:off x="4579235" y="785140"/>
            <a:ext cx="484632" cy="828763"/>
          </a:xfrm>
          <a:prstGeom prst="downArrow">
            <a:avLst>
              <a:gd name="adj1" fmla="val 33593"/>
              <a:gd name="adj2" fmla="val 74611"/>
            </a:avLst>
          </a:prstGeom>
          <a:solidFill>
            <a:srgbClr val="C0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3"/>
          <p:cNvSpPr/>
          <p:nvPr/>
        </p:nvSpPr>
        <p:spPr>
          <a:xfrm rot="18498109">
            <a:off x="3357261" y="1023213"/>
            <a:ext cx="484632" cy="828763"/>
          </a:xfrm>
          <a:prstGeom prst="downArrow">
            <a:avLst>
              <a:gd name="adj1" fmla="val 33593"/>
              <a:gd name="adj2" fmla="val 74611"/>
            </a:avLst>
          </a:prstGeom>
          <a:solidFill>
            <a:srgbClr val="C0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3"/>
          <p:cNvSpPr/>
          <p:nvPr/>
        </p:nvSpPr>
        <p:spPr>
          <a:xfrm rot="17479051">
            <a:off x="2594004" y="1714598"/>
            <a:ext cx="484632" cy="828763"/>
          </a:xfrm>
          <a:prstGeom prst="downArrow">
            <a:avLst>
              <a:gd name="adj1" fmla="val 33593"/>
              <a:gd name="adj2" fmla="val 74611"/>
            </a:avLst>
          </a:prstGeom>
          <a:solidFill>
            <a:srgbClr val="C0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3"/>
          <p:cNvSpPr/>
          <p:nvPr/>
        </p:nvSpPr>
        <p:spPr>
          <a:xfrm rot="15013850">
            <a:off x="2896602" y="2620810"/>
            <a:ext cx="484632" cy="828763"/>
          </a:xfrm>
          <a:prstGeom prst="downArrow">
            <a:avLst>
              <a:gd name="adj1" fmla="val 33593"/>
              <a:gd name="adj2" fmla="val 74611"/>
            </a:avLst>
          </a:prstGeom>
          <a:solidFill>
            <a:srgbClr val="C0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14400" y="4648200"/>
            <a:ext cx="7285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13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334A2A6-3337-46CF-9101-8BF532220B7D}"/>
              </a:ext>
            </a:extLst>
          </p:cNvPr>
          <p:cNvSpPr/>
          <p:nvPr/>
        </p:nvSpPr>
        <p:spPr>
          <a:xfrm>
            <a:off x="0" y="0"/>
            <a:ext cx="9144000" cy="7010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4417" y="29067"/>
            <a:ext cx="3320945" cy="58477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32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r>
              <a:rPr lang="en-US" sz="32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0"/>
              <a:solidFill>
                <a:srgbClr val="FF098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685800"/>
            <a:ext cx="6091591" cy="584775"/>
          </a:xfrm>
          <a:prstGeom prst="rect">
            <a:avLst/>
          </a:prstGeom>
          <a:noFill/>
          <a:ln>
            <a:solidFill>
              <a:srgbClr val="EA0075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জানা প্রয়োজন কেন ?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1371600"/>
            <a:ext cx="8668283" cy="3581401"/>
            <a:chOff x="1009443" y="2518957"/>
            <a:chExt cx="9634408" cy="32403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09443" y="2518957"/>
              <a:ext cx="9634408" cy="324039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110450" y="2794734"/>
              <a:ext cx="2507814" cy="5290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sz="32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তথ্যের নাম </a:t>
              </a:r>
              <a:endPara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836937" y="2863678"/>
              <a:ext cx="4509753" cy="4734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sz="28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তথ্য জানা প্রয়োজন কেন ? </a:t>
              </a:r>
              <a:endPara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79836" y="5138845"/>
              <a:ext cx="1693858" cy="47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ঘূর্ণিঝড়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25758" y="3622067"/>
              <a:ext cx="3226953" cy="4734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পরীক্ষার </a:t>
              </a:r>
              <a:r>
                <a:rPr lang="en-US" sz="2800" b="1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সময়সূচি</a:t>
              </a:r>
              <a:r>
                <a:rPr lang="en-US" sz="28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79836" y="4311512"/>
              <a:ext cx="1537934" cy="4734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বৃষ্টিপাত</a:t>
              </a:r>
              <a:endParaRPr lang="en-US" sz="2800" dirty="0"/>
            </a:p>
          </p:txBody>
        </p:sp>
      </p:grpSp>
    </p:spTree>
  </p:cSld>
  <p:clrMapOvr>
    <a:masterClrMapping/>
  </p:clrMapOvr>
  <p:transition spd="slow"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4A65F7-4E7A-4359-AB34-FBA6CB409123}"/>
              </a:ext>
            </a:extLst>
          </p:cNvPr>
          <p:cNvSpPr/>
          <p:nvPr/>
        </p:nvSpPr>
        <p:spPr>
          <a:xfrm>
            <a:off x="0" y="0"/>
            <a:ext cx="9144000" cy="7162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09800" y="0"/>
            <a:ext cx="4969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28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সাথে সংযোগ স্থাপন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09600"/>
            <a:ext cx="4421103" cy="464820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609600"/>
            <a:ext cx="4002030" cy="4637242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FF9FA96-EE01-4E94-9FC1-DC0C444EE0B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95863" y="838200"/>
            <a:ext cx="2743200" cy="83099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5863" y="2274838"/>
            <a:ext cx="66481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3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ী?</a:t>
            </a:r>
          </a:p>
          <a:p>
            <a:r>
              <a:rPr lang="en-US" sz="3600" b="1" dirty="0">
                <a:ln w="0"/>
                <a:solidFill>
                  <a:srgbClr val="CC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b="1" dirty="0" err="1">
                <a:ln w="0"/>
                <a:solidFill>
                  <a:srgbClr val="CC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en-US" sz="3600" b="1" dirty="0">
                <a:ln w="0"/>
                <a:solidFill>
                  <a:srgbClr val="CC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CC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n w="0"/>
                <a:solidFill>
                  <a:srgbClr val="CC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b="1" dirty="0">
                <a:ln w="0"/>
                <a:solidFill>
                  <a:srgbClr val="FF802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b="1" dirty="0" err="1">
                <a:ln w="0"/>
                <a:solidFill>
                  <a:srgbClr val="FF802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3600" b="1" dirty="0">
                <a:ln w="0"/>
                <a:solidFill>
                  <a:srgbClr val="FF802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802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উৎসের</a:t>
            </a:r>
            <a:r>
              <a:rPr lang="en-US" sz="3600" b="1" dirty="0">
                <a:ln w="0"/>
                <a:solidFill>
                  <a:srgbClr val="FF802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802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600" b="1" dirty="0">
                <a:ln w="0"/>
                <a:solidFill>
                  <a:srgbClr val="FF802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802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b="1" dirty="0">
                <a:ln w="0"/>
                <a:solidFill>
                  <a:srgbClr val="FF802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>
                <a:ln w="0"/>
                <a:solidFill>
                  <a:srgbClr val="00A4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b="1" dirty="0" err="1">
                <a:ln w="0"/>
                <a:solidFill>
                  <a:srgbClr val="00A4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ln w="0"/>
                <a:solidFill>
                  <a:srgbClr val="00A4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A4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3600" b="1" dirty="0">
                <a:ln w="0"/>
                <a:solidFill>
                  <a:srgbClr val="00A4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A4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b="1" dirty="0">
                <a:ln w="0"/>
                <a:solidFill>
                  <a:srgbClr val="00A4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00A4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b="1" dirty="0">
                <a:ln w="0"/>
                <a:solidFill>
                  <a:srgbClr val="00A4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48FF90-BF2C-42D1-9022-28D67AD13201}"/>
              </a:ext>
            </a:extLst>
          </p:cNvPr>
          <p:cNvSpPr/>
          <p:nvPr/>
        </p:nvSpPr>
        <p:spPr>
          <a:xfrm>
            <a:off x="0" y="0"/>
            <a:ext cx="9144000" cy="7010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5"/>
          <a:stretch/>
        </p:blipFill>
        <p:spPr>
          <a:xfrm>
            <a:off x="0" y="0"/>
            <a:ext cx="4038600" cy="33366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0400" y="1021987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বাড়ির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কাজ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7527" y="2776338"/>
            <a:ext cx="71489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কর,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আগামীকাল তোমার স্কুল বন্ধ কিন্তু তুমি জান না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এক্ষেত্রে তুমি কি সমস্যায় পড়তে পার? ৩টি বাক্যে লিখে আনবে।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5F5EA66-FA20-4A3C-80AC-B6F9A245FD2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56324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428" y="1981200"/>
            <a:ext cx="4077572" cy="208196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8FBCEAC-67A8-4E51-BAEE-B7C3DC405A8F}"/>
              </a:ext>
            </a:extLst>
          </p:cNvPr>
          <p:cNvSpPr/>
          <p:nvPr/>
        </p:nvSpPr>
        <p:spPr>
          <a:xfrm>
            <a:off x="130640" y="0"/>
            <a:ext cx="9013360" cy="67505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95600" y="533400"/>
            <a:ext cx="28956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/>
              <a:t>    </a:t>
            </a:r>
            <a:r>
              <a:rPr lang="en-US" sz="4000" dirty="0" err="1"/>
              <a:t>পরিচিতি</a:t>
            </a:r>
            <a:endParaRPr lang="en-US" sz="4000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3150860" y="4639577"/>
            <a:ext cx="29718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930128" y="4868177"/>
            <a:ext cx="29718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051574" y="4761706"/>
            <a:ext cx="29718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4D84CB1-5694-4CAE-9D98-F3AB224C2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808" y="107483"/>
            <a:ext cx="2287475" cy="30469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BE33F9C-2AC9-43CE-83A3-0559AE0137BD}"/>
              </a:ext>
            </a:extLst>
          </p:cNvPr>
          <p:cNvSpPr txBox="1"/>
          <p:nvPr/>
        </p:nvSpPr>
        <p:spPr>
          <a:xfrm>
            <a:off x="4877098" y="3530143"/>
            <a:ext cx="4191006" cy="304698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বিষয়ঃ</a:t>
            </a:r>
            <a:r>
              <a:rPr lang="en-US" sz="2800" b="1" dirty="0"/>
              <a:t> </a:t>
            </a:r>
            <a:r>
              <a:rPr lang="en-US" sz="2800" b="1" dirty="0" err="1"/>
              <a:t>প্রাথমিক</a:t>
            </a:r>
            <a:r>
              <a:rPr lang="en-US" sz="2800" b="1" dirty="0"/>
              <a:t> </a:t>
            </a:r>
            <a:r>
              <a:rPr lang="en-US" sz="2800" b="1" dirty="0" err="1"/>
              <a:t>বিজ্ঞান</a:t>
            </a:r>
            <a:endParaRPr lang="en-US" sz="2800" b="1" dirty="0"/>
          </a:p>
          <a:p>
            <a:pPr algn="ctr"/>
            <a:r>
              <a:rPr lang="en-US" sz="2800" b="1" dirty="0" err="1"/>
              <a:t>শ্রেণিঃ</a:t>
            </a:r>
            <a:r>
              <a:rPr lang="en-US" sz="2800" b="1" dirty="0"/>
              <a:t> </a:t>
            </a:r>
            <a:r>
              <a:rPr lang="en-US" sz="2800" b="1" dirty="0" err="1"/>
              <a:t>তৃতীয়</a:t>
            </a:r>
            <a:endParaRPr lang="en-US" sz="2800" b="1" dirty="0"/>
          </a:p>
          <a:p>
            <a:pPr algn="ctr"/>
            <a:r>
              <a:rPr lang="en-US" sz="2800" b="1" dirty="0" err="1"/>
              <a:t>অধ্যায়ঃ</a:t>
            </a:r>
            <a:r>
              <a:rPr lang="en-US" sz="2800" b="1" dirty="0"/>
              <a:t> ১১ </a:t>
            </a:r>
            <a:r>
              <a:rPr lang="en-US" sz="2800" b="1" dirty="0" err="1"/>
              <a:t>তথ্য</a:t>
            </a:r>
            <a:r>
              <a:rPr lang="en-US" sz="2800" b="1" dirty="0"/>
              <a:t> ও </a:t>
            </a:r>
            <a:r>
              <a:rPr lang="en-US" sz="2800" b="1" dirty="0" err="1"/>
              <a:t>যোগাযোগ</a:t>
            </a:r>
            <a:endParaRPr lang="en-US" sz="2800" b="1" dirty="0"/>
          </a:p>
          <a:p>
            <a:pPr algn="ctr"/>
            <a:r>
              <a:rPr lang="en-US" sz="2800" b="1" dirty="0" err="1"/>
              <a:t>পাঠঃ</a:t>
            </a:r>
            <a:r>
              <a:rPr lang="en-US" sz="2800" b="1" dirty="0"/>
              <a:t> (১) </a:t>
            </a:r>
            <a:r>
              <a:rPr lang="en-US" sz="2800" b="1" dirty="0" err="1"/>
              <a:t>তথ্য</a:t>
            </a:r>
            <a:r>
              <a:rPr lang="en-US" sz="2800" b="1" dirty="0"/>
              <a:t> </a:t>
            </a:r>
            <a:r>
              <a:rPr lang="en-US" sz="2800" b="1" dirty="0" err="1"/>
              <a:t>সংগ্রহের</a:t>
            </a:r>
            <a:r>
              <a:rPr lang="en-US" sz="2800" b="1" dirty="0"/>
              <a:t> </a:t>
            </a:r>
            <a:r>
              <a:rPr lang="en-US" sz="2800" b="1" dirty="0" err="1"/>
              <a:t>উপায়সমূহ</a:t>
            </a:r>
            <a:endParaRPr lang="en-US" sz="2800" b="1" dirty="0"/>
          </a:p>
          <a:p>
            <a:pPr algn="ctr"/>
            <a:endParaRPr lang="en-US" sz="2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62FE9A-5528-4D73-A44C-7F1363AF23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73" y="678925"/>
            <a:ext cx="2841094" cy="2750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86046C-B437-4DCF-88EC-1E43CA3F62D7}"/>
              </a:ext>
            </a:extLst>
          </p:cNvPr>
          <p:cNvSpPr txBox="1"/>
          <p:nvPr/>
        </p:nvSpPr>
        <p:spPr>
          <a:xfrm>
            <a:off x="551293" y="3530143"/>
            <a:ext cx="3443288" cy="267765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মোঃ</a:t>
            </a:r>
            <a:r>
              <a:rPr lang="en-US" sz="2800" b="1" dirty="0"/>
              <a:t> </a:t>
            </a:r>
            <a:r>
              <a:rPr lang="en-US" sz="2800" b="1" dirty="0" err="1"/>
              <a:t>নুরুল</a:t>
            </a:r>
            <a:r>
              <a:rPr lang="en-US" sz="2800" b="1" dirty="0"/>
              <a:t> </a:t>
            </a:r>
            <a:r>
              <a:rPr lang="bn-IN" sz="2800" b="1" dirty="0"/>
              <a:t>ই</a:t>
            </a:r>
            <a:r>
              <a:rPr lang="en-US" sz="2800" b="1" dirty="0" err="1"/>
              <a:t>সলাম</a:t>
            </a:r>
            <a:endParaRPr lang="en-US" sz="2400" b="1" dirty="0"/>
          </a:p>
          <a:p>
            <a:pPr algn="ctr"/>
            <a:r>
              <a:rPr lang="en-US" sz="2800" b="1" dirty="0"/>
              <a:t>       </a:t>
            </a:r>
            <a:r>
              <a:rPr lang="en-US" sz="2800" b="1" dirty="0" err="1"/>
              <a:t>সহকারি</a:t>
            </a:r>
            <a:r>
              <a:rPr lang="en-US" sz="2800" b="1" dirty="0"/>
              <a:t> </a:t>
            </a:r>
            <a:r>
              <a:rPr lang="en-US" sz="2800" b="1" dirty="0" err="1"/>
              <a:t>শিক্ষক</a:t>
            </a:r>
            <a:r>
              <a:rPr lang="en-US" sz="2800" b="1" dirty="0"/>
              <a:t> </a:t>
            </a:r>
            <a:r>
              <a:rPr lang="en-US" sz="2800" b="1" dirty="0" err="1"/>
              <a:t>মৈশসষী</a:t>
            </a:r>
            <a:r>
              <a:rPr lang="en-US" sz="2800" b="1" dirty="0"/>
              <a:t> </a:t>
            </a:r>
            <a:r>
              <a:rPr lang="en-US" sz="2800" b="1" dirty="0" err="1"/>
              <a:t>সরকারি</a:t>
            </a:r>
            <a:r>
              <a:rPr lang="en-US" sz="2800" b="1" dirty="0"/>
              <a:t> </a:t>
            </a:r>
            <a:r>
              <a:rPr lang="en-US" sz="2800" b="1" dirty="0" err="1"/>
              <a:t>প্রাথমিক</a:t>
            </a:r>
            <a:endParaRPr lang="en-US" sz="2800" b="1" dirty="0"/>
          </a:p>
          <a:p>
            <a:pPr algn="ctr"/>
            <a:r>
              <a:rPr lang="en-US" sz="2800" b="1" dirty="0"/>
              <a:t>   </a:t>
            </a:r>
            <a:r>
              <a:rPr lang="en-US" sz="2800" b="1" dirty="0" err="1"/>
              <a:t>বিদ্যালয়</a:t>
            </a:r>
            <a:r>
              <a:rPr lang="en-US" sz="2800" b="1" dirty="0"/>
              <a:t>                    </a:t>
            </a:r>
          </a:p>
          <a:p>
            <a:pPr algn="ctr"/>
            <a:r>
              <a:rPr lang="en-US" sz="2800" b="1" dirty="0"/>
              <a:t>     </a:t>
            </a:r>
            <a:r>
              <a:rPr lang="en-US" sz="2800" b="1" dirty="0" err="1"/>
              <a:t>বালাগঞ্জ,সিলে</a:t>
            </a:r>
            <a:r>
              <a:rPr lang="bn-IN" sz="2800" b="1" dirty="0"/>
              <a:t>ট।</a:t>
            </a:r>
            <a:r>
              <a:rPr lang="en-US" sz="2800" b="1" dirty="0"/>
              <a:t>  </a:t>
            </a:r>
          </a:p>
        </p:txBody>
      </p:sp>
    </p:spTree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6191E3F-9DB4-4694-BE95-B66236638C5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3048000" cy="34739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838200"/>
            <a:ext cx="3693160" cy="3258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838200"/>
            <a:ext cx="3138080" cy="33616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4800600"/>
            <a:ext cx="8686800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য়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F3DC67-4709-4683-8A7A-3B124C0881C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7200" y="685800"/>
            <a:ext cx="73292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1676400" y="2590800"/>
            <a:ext cx="5354054" cy="14465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as-IN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?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FCED49-E045-412D-8087-34C2D98C2115}"/>
              </a:ext>
            </a:extLst>
          </p:cNvPr>
          <p:cNvSpPr/>
          <p:nvPr/>
        </p:nvSpPr>
        <p:spPr>
          <a:xfrm>
            <a:off x="152400" y="0"/>
            <a:ext cx="89916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113" y="0"/>
            <a:ext cx="2351773" cy="173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895600" y="2286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শিখনফল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1141218" y="1315155"/>
            <a:ext cx="41841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36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2105085"/>
            <a:ext cx="6096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/>
              <a:t>১১.১.২ </a:t>
            </a:r>
            <a:r>
              <a:rPr lang="en-US" sz="3200" dirty="0" err="1"/>
              <a:t>তথ্য</a:t>
            </a:r>
            <a:r>
              <a:rPr lang="en-US" sz="3200" dirty="0"/>
              <a:t> </a:t>
            </a:r>
            <a:r>
              <a:rPr lang="en-US" sz="3200" dirty="0" err="1"/>
              <a:t>বিনিময়ের</a:t>
            </a:r>
            <a:r>
              <a:rPr lang="en-US" sz="3200" dirty="0"/>
              <a:t> </a:t>
            </a:r>
            <a:r>
              <a:rPr lang="en-US" sz="3200" dirty="0" err="1"/>
              <a:t>বিভিন্ন</a:t>
            </a:r>
            <a:r>
              <a:rPr lang="en-US" sz="3200" dirty="0"/>
              <a:t> </a:t>
            </a:r>
            <a:r>
              <a:rPr lang="en-US" sz="3200" dirty="0" err="1"/>
              <a:t>উপায়</a:t>
            </a:r>
            <a:r>
              <a:rPr lang="en-US" sz="3200" dirty="0"/>
              <a:t> </a:t>
            </a:r>
            <a:r>
              <a:rPr lang="en-US" sz="3200" dirty="0" err="1"/>
              <a:t>সম্পর্কে</a:t>
            </a:r>
            <a:r>
              <a:rPr lang="en-US" sz="3200" dirty="0"/>
              <a:t> </a:t>
            </a:r>
            <a:r>
              <a:rPr lang="en-US" sz="3200" dirty="0" err="1"/>
              <a:t>বলতে</a:t>
            </a:r>
            <a:r>
              <a:rPr lang="en-US" sz="3200" dirty="0"/>
              <a:t> </a:t>
            </a:r>
            <a:r>
              <a:rPr lang="en-US" sz="3200" dirty="0" err="1"/>
              <a:t>পারবে</a:t>
            </a:r>
            <a:r>
              <a:rPr lang="en-US" sz="3200" dirty="0"/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১১.১.৩ </a:t>
            </a:r>
            <a:r>
              <a:rPr lang="en-US" sz="3200" dirty="0" err="1"/>
              <a:t>ব্যবহারের</a:t>
            </a:r>
            <a:r>
              <a:rPr lang="en-US" sz="3200" dirty="0"/>
              <a:t> </a:t>
            </a:r>
            <a:r>
              <a:rPr lang="en-US" sz="3200" dirty="0" err="1"/>
              <a:t>বিভিন্ন</a:t>
            </a:r>
            <a:r>
              <a:rPr lang="en-US" sz="3200" dirty="0"/>
              <a:t> </a:t>
            </a:r>
            <a:r>
              <a:rPr lang="en-US" sz="3200" dirty="0" err="1"/>
              <a:t>মধ্যম</a:t>
            </a:r>
            <a:r>
              <a:rPr lang="en-US" sz="3200" dirty="0"/>
              <a:t> </a:t>
            </a:r>
            <a:r>
              <a:rPr lang="en-US" sz="3200" dirty="0" err="1"/>
              <a:t>বর্ননা</a:t>
            </a:r>
            <a:r>
              <a:rPr lang="en-US" sz="3200" dirty="0"/>
              <a:t> </a:t>
            </a:r>
            <a:r>
              <a:rPr lang="en-US" sz="3200" dirty="0" err="1"/>
              <a:t>করতে</a:t>
            </a:r>
            <a:r>
              <a:rPr lang="en-US" sz="3200" dirty="0"/>
              <a:t> </a:t>
            </a:r>
            <a:r>
              <a:rPr lang="en-US" sz="3200" dirty="0" err="1"/>
              <a:t>পারবে</a:t>
            </a:r>
            <a:r>
              <a:rPr lang="en-US" sz="3200" dirty="0"/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১১.২.১ </a:t>
            </a:r>
            <a:r>
              <a:rPr lang="en-US" sz="3200" dirty="0" err="1"/>
              <a:t>নিজে</a:t>
            </a:r>
            <a:r>
              <a:rPr lang="en-US" sz="3200" dirty="0"/>
              <a:t> </a:t>
            </a:r>
            <a:r>
              <a:rPr lang="en-US" sz="3200" dirty="0" err="1"/>
              <a:t>তথ্য</a:t>
            </a:r>
            <a:r>
              <a:rPr lang="en-US" sz="3200" dirty="0"/>
              <a:t> </a:t>
            </a:r>
            <a:r>
              <a:rPr lang="en-US" sz="3200" dirty="0" err="1"/>
              <a:t>জানার</a:t>
            </a:r>
            <a:r>
              <a:rPr lang="en-US" sz="3200" dirty="0"/>
              <a:t> </a:t>
            </a:r>
            <a:r>
              <a:rPr lang="en-US" sz="3200" dirty="0" err="1"/>
              <a:t>গুরুত্ব</a:t>
            </a:r>
            <a:r>
              <a:rPr lang="en-US" sz="3200" dirty="0"/>
              <a:t> </a:t>
            </a:r>
            <a:r>
              <a:rPr lang="en-US" sz="3200" dirty="0" err="1"/>
              <a:t>বর্ণনা</a:t>
            </a:r>
            <a:r>
              <a:rPr lang="en-US" sz="3200" dirty="0"/>
              <a:t> </a:t>
            </a:r>
            <a:r>
              <a:rPr lang="en-US" sz="3200" dirty="0" err="1"/>
              <a:t>করতে</a:t>
            </a:r>
            <a:r>
              <a:rPr lang="en-US" sz="3200" dirty="0"/>
              <a:t> </a:t>
            </a:r>
            <a:r>
              <a:rPr lang="en-US" sz="3200" dirty="0" err="1"/>
              <a:t>পারবে</a:t>
            </a:r>
            <a:r>
              <a:rPr lang="en-US" sz="3200" dirty="0"/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১১.২.২ </a:t>
            </a:r>
            <a:r>
              <a:rPr lang="en-US" sz="3200" dirty="0" err="1"/>
              <a:t>অন্যকে</a:t>
            </a:r>
            <a:r>
              <a:rPr lang="en-US" sz="3200" dirty="0"/>
              <a:t> </a:t>
            </a:r>
            <a:r>
              <a:rPr lang="en-US" sz="3200" dirty="0" err="1"/>
              <a:t>তথ্য</a:t>
            </a:r>
            <a:r>
              <a:rPr lang="en-US" sz="3200" dirty="0"/>
              <a:t> </a:t>
            </a:r>
            <a:r>
              <a:rPr lang="en-US" sz="3200" dirty="0" err="1"/>
              <a:t>জানানোর</a:t>
            </a:r>
            <a:r>
              <a:rPr lang="en-US" sz="3200" dirty="0"/>
              <a:t> </a:t>
            </a:r>
            <a:r>
              <a:rPr lang="en-US" sz="3200" dirty="0" err="1"/>
              <a:t>গুরুত্ব</a:t>
            </a:r>
            <a:r>
              <a:rPr lang="en-US" sz="3200" dirty="0"/>
              <a:t> </a:t>
            </a:r>
            <a:r>
              <a:rPr lang="en-US" sz="3200" dirty="0" err="1"/>
              <a:t>বর্ণনা</a:t>
            </a:r>
            <a:r>
              <a:rPr lang="en-US" sz="3200" dirty="0"/>
              <a:t> </a:t>
            </a:r>
            <a:r>
              <a:rPr lang="en-US" sz="3200" dirty="0" err="1"/>
              <a:t>করতে</a:t>
            </a:r>
            <a:r>
              <a:rPr lang="en-US" sz="3200" dirty="0"/>
              <a:t> </a:t>
            </a:r>
            <a:r>
              <a:rPr lang="en-US" sz="3200" dirty="0" err="1"/>
              <a:t>পারবে</a:t>
            </a:r>
            <a:r>
              <a:rPr lang="en-US" sz="3200" dirty="0"/>
              <a:t>।</a:t>
            </a:r>
          </a:p>
          <a:p>
            <a:pPr>
              <a:buFont typeface="Wingdings" pitchFamily="2" charset="2"/>
              <a:buChar char="Ø"/>
            </a:pPr>
            <a:endParaRPr lang="en-US" sz="3200" dirty="0"/>
          </a:p>
        </p:txBody>
      </p:sp>
    </p:spTree>
  </p:cSld>
  <p:clrMapOvr>
    <a:masterClrMapping/>
  </p:clrMapOvr>
  <p:transition spd="slow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84B78F-F4A3-430D-9C3D-E87D988C21BB}"/>
              </a:ext>
            </a:extLst>
          </p:cNvPr>
          <p:cNvSpPr/>
          <p:nvPr/>
        </p:nvSpPr>
        <p:spPr>
          <a:xfrm>
            <a:off x="228600" y="0"/>
            <a:ext cx="89154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5125755" cy="632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400" y="228600"/>
            <a:ext cx="289560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পরীক্ষার সময়সূচি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 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টার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5486400" y="2286000"/>
            <a:ext cx="2895600" cy="132343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100" dirty="0"/>
          </a:p>
        </p:txBody>
      </p:sp>
      <p:sp>
        <p:nvSpPr>
          <p:cNvPr id="5" name="Rectangle 4"/>
          <p:cNvSpPr/>
          <p:nvPr/>
        </p:nvSpPr>
        <p:spPr>
          <a:xfrm>
            <a:off x="5486400" y="3733800"/>
            <a:ext cx="2971800" cy="113877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।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5486400" y="5105400"/>
            <a:ext cx="3124200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নোটিশ </a:t>
            </a:r>
            <a:r>
              <a:rPr lang="en-US" sz="2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পরীক্ষার </a:t>
            </a:r>
            <a:r>
              <a:rPr lang="en-US" sz="2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সময়সূচি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দেওয়আআছে</a:t>
            </a:r>
            <a:endParaRPr lang="en-US" sz="20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057199-E77C-4BFD-9CBF-D8F6922CDC4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257800" y="1524000"/>
            <a:ext cx="3581400" cy="1384995"/>
          </a:xfrm>
          <a:prstGeom prst="rect">
            <a:avLst/>
          </a:prstGeom>
          <a:noFill/>
          <a:ln>
            <a:solidFill>
              <a:srgbClr val="00257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0"/>
                <a:solidFill>
                  <a:srgbClr val="0025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2800" b="1" dirty="0">
                <a:ln w="0"/>
                <a:solidFill>
                  <a:srgbClr val="0025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আমরা </a:t>
            </a:r>
            <a:r>
              <a:rPr lang="en-US" sz="2800" b="1" dirty="0" err="1">
                <a:ln w="0"/>
                <a:solidFill>
                  <a:srgbClr val="0025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b="1" dirty="0">
                <a:ln w="0"/>
                <a:solidFill>
                  <a:srgbClr val="0025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5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b="1" dirty="0">
                <a:ln w="0"/>
                <a:solidFill>
                  <a:srgbClr val="0025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5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b="1" dirty="0">
                <a:ln w="0"/>
                <a:solidFill>
                  <a:srgbClr val="0025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5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b="1" dirty="0">
                <a:ln w="0"/>
                <a:solidFill>
                  <a:srgbClr val="0025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5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b="1" dirty="0">
                <a:ln w="0"/>
                <a:solidFill>
                  <a:srgbClr val="0025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5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2800" b="1" dirty="0">
                <a:ln w="0"/>
                <a:solidFill>
                  <a:srgbClr val="0025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601" t="2912" b="1569"/>
          <a:stretch/>
        </p:blipFill>
        <p:spPr>
          <a:xfrm>
            <a:off x="0" y="0"/>
            <a:ext cx="5707992" cy="571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57800" y="3124200"/>
            <a:ext cx="3641557" cy="1261884"/>
          </a:xfrm>
          <a:prstGeom prst="rect">
            <a:avLst/>
          </a:prstGeom>
          <a:noFill/>
          <a:ln>
            <a:solidFill>
              <a:srgbClr val="00257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র। 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431888-DA7C-4C6E-BBAC-6C78020BEB59}"/>
              </a:ext>
            </a:extLst>
          </p:cNvPr>
          <p:cNvSpPr/>
          <p:nvPr/>
        </p:nvSpPr>
        <p:spPr>
          <a:xfrm>
            <a:off x="0" y="0"/>
            <a:ext cx="9144000" cy="7010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90800" y="0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প্রশ্নঃতথ্য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আমরা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কোথা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থেকে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পাই</a:t>
            </a:r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5334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কী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করতে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হবেঃ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0668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১। </a:t>
            </a:r>
            <a:r>
              <a:rPr lang="en-US" sz="2400" dirty="0" err="1"/>
              <a:t>তোমার</a:t>
            </a:r>
            <a:r>
              <a:rPr lang="en-US" sz="2400" dirty="0"/>
              <a:t> </a:t>
            </a:r>
            <a:r>
              <a:rPr lang="en-US" sz="2400" dirty="0" err="1"/>
              <a:t>খাতায়</a:t>
            </a:r>
            <a:r>
              <a:rPr lang="en-US" sz="2400" dirty="0"/>
              <a:t> </a:t>
            </a:r>
            <a:r>
              <a:rPr lang="en-US" sz="2400" dirty="0" err="1"/>
              <a:t>নিচের</a:t>
            </a:r>
            <a:r>
              <a:rPr lang="en-US" sz="2400" dirty="0"/>
              <a:t> </a:t>
            </a:r>
            <a:r>
              <a:rPr lang="en-US" sz="2400" dirty="0" err="1"/>
              <a:t>ছকের</a:t>
            </a:r>
            <a:r>
              <a:rPr lang="en-US" sz="2400" dirty="0"/>
              <a:t> </a:t>
            </a:r>
            <a:r>
              <a:rPr lang="en-US" sz="2400" dirty="0" err="1"/>
              <a:t>মতো</a:t>
            </a:r>
            <a:r>
              <a:rPr lang="en-US" sz="2400" dirty="0"/>
              <a:t> </a:t>
            </a:r>
            <a:r>
              <a:rPr lang="en-US" sz="2400" dirty="0" err="1"/>
              <a:t>একটি</a:t>
            </a:r>
            <a:r>
              <a:rPr lang="en-US" sz="2400" dirty="0"/>
              <a:t> </a:t>
            </a:r>
            <a:r>
              <a:rPr lang="en-US" sz="2400" dirty="0" err="1"/>
              <a:t>ছক</a:t>
            </a:r>
            <a:r>
              <a:rPr lang="en-US" sz="2400" dirty="0"/>
              <a:t> </a:t>
            </a:r>
            <a:r>
              <a:rPr lang="en-US" sz="2400" dirty="0" err="1"/>
              <a:t>তৈরী</a:t>
            </a:r>
            <a:r>
              <a:rPr lang="en-US" sz="2400" dirty="0"/>
              <a:t> </a:t>
            </a:r>
            <a:r>
              <a:rPr lang="en-US" sz="2400" dirty="0" err="1"/>
              <a:t>কর</a:t>
            </a:r>
            <a:r>
              <a:rPr lang="en-US" sz="2400" dirty="0"/>
              <a:t>।</a:t>
            </a:r>
          </a:p>
          <a:p>
            <a:r>
              <a:rPr lang="en-US" sz="2400" dirty="0"/>
              <a:t>২।বিভিন্ন </a:t>
            </a:r>
            <a:r>
              <a:rPr lang="en-US" sz="2400" dirty="0" err="1"/>
              <a:t>প্রকার</a:t>
            </a:r>
            <a:r>
              <a:rPr lang="en-US" sz="2400" dirty="0"/>
              <a:t> </a:t>
            </a:r>
            <a:r>
              <a:rPr lang="en-US" sz="2400" dirty="0" err="1"/>
              <a:t>তথ্যের</a:t>
            </a:r>
            <a:r>
              <a:rPr lang="en-US" sz="2400" dirty="0"/>
              <a:t> </a:t>
            </a:r>
            <a:r>
              <a:rPr lang="en-US" sz="2400" dirty="0" err="1"/>
              <a:t>নাম</a:t>
            </a:r>
            <a:r>
              <a:rPr lang="en-US" sz="2400" dirty="0"/>
              <a:t> </a:t>
            </a:r>
            <a:r>
              <a:rPr lang="en-US" sz="2400" dirty="0" err="1"/>
              <a:t>এবং</a:t>
            </a:r>
            <a:r>
              <a:rPr lang="en-US" sz="2400" dirty="0"/>
              <a:t> </a:t>
            </a:r>
            <a:r>
              <a:rPr lang="en-US" sz="2400" dirty="0" err="1"/>
              <a:t>তা</a:t>
            </a:r>
            <a:r>
              <a:rPr lang="en-US" sz="2400" dirty="0"/>
              <a:t> </a:t>
            </a:r>
            <a:r>
              <a:rPr lang="en-US" sz="2400" dirty="0" err="1"/>
              <a:t>আমরা</a:t>
            </a:r>
            <a:r>
              <a:rPr lang="en-US" sz="2400" dirty="0"/>
              <a:t> </a:t>
            </a:r>
            <a:r>
              <a:rPr lang="en-US" sz="2400" dirty="0" err="1"/>
              <a:t>কোথা</a:t>
            </a:r>
            <a:r>
              <a:rPr lang="en-US" sz="2400" dirty="0"/>
              <a:t> </a:t>
            </a:r>
            <a:r>
              <a:rPr lang="en-US" sz="2400" dirty="0" err="1"/>
              <a:t>থেকে</a:t>
            </a:r>
            <a:r>
              <a:rPr lang="en-US" sz="2400" dirty="0"/>
              <a:t> </a:t>
            </a:r>
            <a:r>
              <a:rPr lang="en-US" sz="2400" dirty="0" err="1"/>
              <a:t>পাই</a:t>
            </a:r>
            <a:r>
              <a:rPr lang="en-US" sz="2400" dirty="0"/>
              <a:t> </a:t>
            </a:r>
            <a:r>
              <a:rPr lang="en-US" sz="2400" dirty="0" err="1"/>
              <a:t>তা</a:t>
            </a:r>
            <a:r>
              <a:rPr lang="en-US" sz="2400" dirty="0"/>
              <a:t> </a:t>
            </a:r>
            <a:r>
              <a:rPr lang="en-US" sz="2400" dirty="0" err="1"/>
              <a:t>নিচের</a:t>
            </a:r>
            <a:r>
              <a:rPr lang="en-US" sz="2400" dirty="0"/>
              <a:t> </a:t>
            </a:r>
            <a:r>
              <a:rPr lang="en-US" sz="2400" dirty="0" err="1"/>
              <a:t>ছকে</a:t>
            </a:r>
            <a:r>
              <a:rPr lang="en-US" sz="2400" dirty="0"/>
              <a:t> </a:t>
            </a:r>
            <a:r>
              <a:rPr lang="en-US" sz="2400" dirty="0" err="1"/>
              <a:t>লেখ</a:t>
            </a:r>
            <a:r>
              <a:rPr lang="en-US" sz="2400" dirty="0"/>
              <a:t>।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43000" y="2514600"/>
          <a:ext cx="60960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তথ্যের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নাম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কোথা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থেকে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তথ্য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পাই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পরীক্ষার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সময়সুচি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স্কুলের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নোটিশ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বোর্ড,শিক্ষক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4495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৩। </a:t>
            </a:r>
            <a:r>
              <a:rPr lang="en-US" sz="2400" dirty="0" err="1"/>
              <a:t>তোমার</a:t>
            </a:r>
            <a:r>
              <a:rPr lang="en-US" sz="2400" dirty="0"/>
              <a:t> </a:t>
            </a:r>
            <a:r>
              <a:rPr lang="en-US" sz="2400" dirty="0" err="1"/>
              <a:t>কাজ</a:t>
            </a:r>
            <a:r>
              <a:rPr lang="en-US" sz="2400" dirty="0"/>
              <a:t> </a:t>
            </a:r>
            <a:r>
              <a:rPr lang="en-US" sz="2400" dirty="0" err="1"/>
              <a:t>নিয়ে</a:t>
            </a:r>
            <a:r>
              <a:rPr lang="en-US" sz="2400" dirty="0"/>
              <a:t> </a:t>
            </a:r>
            <a:r>
              <a:rPr lang="en-US" sz="2400" dirty="0" err="1"/>
              <a:t>সহপাঠীদের</a:t>
            </a:r>
            <a:r>
              <a:rPr lang="en-US" sz="2400" dirty="0"/>
              <a:t> </a:t>
            </a:r>
            <a:r>
              <a:rPr lang="en-US" sz="2400" dirty="0" err="1"/>
              <a:t>সাথে</a:t>
            </a:r>
            <a:r>
              <a:rPr lang="en-US" sz="2400" dirty="0"/>
              <a:t> </a:t>
            </a:r>
            <a:r>
              <a:rPr lang="en-US" sz="2400" dirty="0" err="1"/>
              <a:t>আলোচনা</a:t>
            </a:r>
            <a:r>
              <a:rPr lang="en-US" sz="2400" dirty="0"/>
              <a:t> </a:t>
            </a:r>
            <a:r>
              <a:rPr lang="en-US" sz="2400" dirty="0" err="1"/>
              <a:t>কর</a:t>
            </a:r>
            <a:r>
              <a:rPr lang="en-US" sz="2400" dirty="0"/>
              <a:t>।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953" b="93365" l="9794" r="907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54" b="6812"/>
          <a:stretch/>
        </p:blipFill>
        <p:spPr bwMode="auto">
          <a:xfrm>
            <a:off x="0" y="4857105"/>
            <a:ext cx="1870020" cy="200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390" b="94836" l="13690" r="92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011" b="5787"/>
          <a:stretch/>
        </p:blipFill>
        <p:spPr bwMode="auto">
          <a:xfrm>
            <a:off x="7509893" y="4876800"/>
            <a:ext cx="163410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ular Callout 36"/>
          <p:cNvSpPr/>
          <p:nvPr/>
        </p:nvSpPr>
        <p:spPr>
          <a:xfrm flipH="1" flipV="1">
            <a:off x="5029200" y="5181600"/>
            <a:ext cx="2286000" cy="1066800"/>
          </a:xfrm>
          <a:prstGeom prst="wedgeRoundRectCallout">
            <a:avLst>
              <a:gd name="adj1" fmla="val -72585"/>
              <a:gd name="adj2" fmla="val -23296"/>
              <a:gd name="adj3" fmla="val 16667"/>
            </a:avLst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05400" y="5181600"/>
            <a:ext cx="2209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52600" y="5334000"/>
            <a:ext cx="320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</a:t>
            </a:r>
            <a:r>
              <a:rPr lang="as-IN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লিভিশন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ি। </a:t>
            </a:r>
            <a:r>
              <a:rPr lang="as-IN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? </a:t>
            </a:r>
            <a:endParaRPr lang="en-US" sz="12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6" name="Line Callout 1 15"/>
          <p:cNvSpPr/>
          <p:nvPr/>
        </p:nvSpPr>
        <p:spPr>
          <a:xfrm>
            <a:off x="1676400" y="5943600"/>
            <a:ext cx="304800" cy="274319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45719D-CB67-4C26-9A1D-2611ED35013A}"/>
              </a:ext>
            </a:extLst>
          </p:cNvPr>
          <p:cNvSpPr/>
          <p:nvPr/>
        </p:nvSpPr>
        <p:spPr>
          <a:xfrm>
            <a:off x="0" y="0"/>
            <a:ext cx="92964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1000" y="0"/>
            <a:ext cx="335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সংগ্রহের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উপায়সমূহ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66801"/>
            <a:ext cx="129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3962400"/>
            <a:ext cx="1271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া-</a:t>
            </a:r>
            <a:r>
              <a:rPr lang="as-IN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823" t="5407" r="11285"/>
          <a:stretch/>
        </p:blipFill>
        <p:spPr>
          <a:xfrm>
            <a:off x="1981200" y="3195779"/>
            <a:ext cx="5372100" cy="226761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" t="4339" r="4215" b="6748"/>
          <a:stretch/>
        </p:blipFill>
        <p:spPr>
          <a:xfrm>
            <a:off x="1981200" y="659807"/>
            <a:ext cx="5372100" cy="2274561"/>
          </a:xfrm>
          <a:prstGeom prst="round2DiagRect">
            <a:avLst>
              <a:gd name="adj1" fmla="val 30097"/>
              <a:gd name="adj2" fmla="val 0"/>
            </a:avLst>
          </a:prstGeom>
          <a:ln w="381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8229600" y="1066800"/>
            <a:ext cx="91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8215149" y="3733800"/>
            <a:ext cx="9288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</a:rPr>
              <a:t>সমাবেশ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762000" y="5715000"/>
            <a:ext cx="75790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া-</a:t>
            </a:r>
            <a:r>
              <a:rPr lang="as-IN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া,</a:t>
            </a:r>
            <a:r>
              <a:rPr lang="as-IN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as-IN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ি।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66800" y="6096000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া-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1" grpId="0"/>
      <p:bldP spid="11" grpId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</TotalTime>
  <Words>908</Words>
  <Application>Microsoft Office PowerPoint</Application>
  <PresentationFormat>On-screen Show (4:3)</PresentationFormat>
  <Paragraphs>85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This</dc:creator>
  <cp:lastModifiedBy>User</cp:lastModifiedBy>
  <cp:revision>89</cp:revision>
  <dcterms:created xsi:type="dcterms:W3CDTF">2006-08-16T00:00:00Z</dcterms:created>
  <dcterms:modified xsi:type="dcterms:W3CDTF">2020-12-09T01:27:34Z</dcterms:modified>
</cp:coreProperties>
</file>