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1" r:id="rId9"/>
    <p:sldId id="267" r:id="rId10"/>
    <p:sldId id="269" r:id="rId11"/>
    <p:sldId id="268" r:id="rId12"/>
    <p:sldId id="272" r:id="rId13"/>
    <p:sldId id="273" r:id="rId14"/>
    <p:sldId id="274" r:id="rId15"/>
    <p:sldId id="275" r:id="rId16"/>
    <p:sldId id="276" r:id="rId17"/>
    <p:sldId id="270" r:id="rId18"/>
    <p:sldId id="264" r:id="rId19"/>
    <p:sldId id="265" r:id="rId20"/>
    <p:sldId id="266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78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B2C4-9A78-408D-B583-D55F7526643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4A1B-CA39-4D3F-99CD-86B83211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2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B2C4-9A78-408D-B583-D55F7526643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4A1B-CA39-4D3F-99CD-86B83211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1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B2C4-9A78-408D-B583-D55F7526643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4A1B-CA39-4D3F-99CD-86B83211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2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B2C4-9A78-408D-B583-D55F7526643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4A1B-CA39-4D3F-99CD-86B83211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3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B2C4-9A78-408D-B583-D55F7526643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4A1B-CA39-4D3F-99CD-86B83211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3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B2C4-9A78-408D-B583-D55F7526643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4A1B-CA39-4D3F-99CD-86B83211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4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B2C4-9A78-408D-B583-D55F7526643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4A1B-CA39-4D3F-99CD-86B83211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2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B2C4-9A78-408D-B583-D55F7526643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4A1B-CA39-4D3F-99CD-86B83211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0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B2C4-9A78-408D-B583-D55F7526643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4A1B-CA39-4D3F-99CD-86B83211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1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B2C4-9A78-408D-B583-D55F7526643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4A1B-CA39-4D3F-99CD-86B83211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6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B2C4-9A78-408D-B583-D55F7526643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4A1B-CA39-4D3F-99CD-86B83211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5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EB2C4-9A78-408D-B583-D55F7526643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84A1B-CA39-4D3F-99CD-86B83211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1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tm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3223" y="776923"/>
            <a:ext cx="9167657" cy="291084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9949027"/>
              </a:avLst>
            </a:prstTxWarp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তোমাদেরকে স্বাগত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29868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7030A0"/>
              </a:gs>
              <a:gs pos="53000">
                <a:srgbClr val="00B050"/>
              </a:gs>
              <a:gs pos="83000">
                <a:schemeClr val="accent2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utoShape 2" descr="মহাবিশ্বে পৃথিবীর মতো গ্রহের ছড়াছড়ি!"/>
          <p:cNvSpPr>
            <a:spLocks noChangeAspect="1" noChangeArrowheads="1"/>
          </p:cNvSpPr>
          <p:nvPr/>
        </p:nvSpPr>
        <p:spPr bwMode="auto">
          <a:xfrm>
            <a:off x="155575" y="-144463"/>
            <a:ext cx="2232336" cy="223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" b="99412" l="9818" r="89818">
                        <a14:backgroundMark x1="49818" y1="26078" x2="58667" y2="26667"/>
                        <a14:backgroundMark x1="59030" y1="27059" x2="69091" y2="41765"/>
                        <a14:backgroundMark x1="69576" y1="43333" x2="72848" y2="54118"/>
                        <a14:backgroundMark x1="72848" y1="54118" x2="72848" y2="67647"/>
                        <a14:backgroundMark x1="72848" y1="69020" x2="68364" y2="80196"/>
                        <a14:backgroundMark x1="68364" y1="80588" x2="62182" y2="89412"/>
                        <a14:backgroundMark x1="61939" y1="90000" x2="51758" y2="94510"/>
                        <a14:backgroundMark x1="51636" y1="94510" x2="40848" y2="91961"/>
                        <a14:backgroundMark x1="40848" y1="91961" x2="33333" y2="80000"/>
                        <a14:backgroundMark x1="32970" y1="79412" x2="32970" y2="79412"/>
                        <a14:backgroundMark x1="32848" y1="78627" x2="32848" y2="78627"/>
                        <a14:backgroundMark x1="32848" y1="78627" x2="29455" y2="61961"/>
                        <a14:backgroundMark x1="29455" y1="61961" x2="27879" y2="48039"/>
                        <a14:backgroundMark x1="23515" y1="25882" x2="23515" y2="25882"/>
                        <a14:backgroundMark x1="42424" y1="36863" x2="37697" y2="41961"/>
                        <a14:backgroundMark x1="36485" y1="73725" x2="44485" y2="850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37" t="9494" r="29315" b="12197"/>
          <a:stretch/>
        </p:blipFill>
        <p:spPr>
          <a:xfrm>
            <a:off x="4190274" y="1264920"/>
            <a:ext cx="4420326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utoShape 2" descr="মহাবিশ্বে পৃথিবীর মতো গ্রহের ছড়াছড়ি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3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re is a growing demand to curb pollution - Anandabaz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" y="1403032"/>
            <a:ext cx="5941910" cy="33518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032" y="1403032"/>
            <a:ext cx="4982528" cy="33518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982375" y="355155"/>
            <a:ext cx="6227250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ছবিগুলোতে কি কি দেখতে পাচ্ছ?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656" y="4946463"/>
            <a:ext cx="5941909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কলকারখানার ধোঁয়া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52272" y="4946463"/>
            <a:ext cx="4982528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যানবাহনের ধোঁয়া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29868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7030A0"/>
              </a:gs>
              <a:gs pos="53000">
                <a:srgbClr val="00B050"/>
              </a:gs>
              <a:gs pos="83000">
                <a:schemeClr val="accent2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2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2375" y="355155"/>
            <a:ext cx="6227250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ছবিগুলোতে কি কি দেখতে পাচ্ছ?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071" y="5328844"/>
            <a:ext cx="5157410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অযথা গাছ কাটা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0" y="5328843"/>
            <a:ext cx="5707290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বিভিন্ন স্প্রে এর ব্যবহার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ঘুমের ওষুধ স্প্রে করে দুঃসাহসিক চুরি | 536197 | কালের কণ্ঠ | kalerkant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552" y="1356641"/>
            <a:ext cx="5723738" cy="345570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গাছ কাটা - সাইন বোর্ড এর বাংলা ব্লগ । bangla blog | সামহোয়্যার ইন ব্লগ -  বাঁধ ভাঙ্গার আওয়া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5"/>
          <a:stretch/>
        </p:blipFill>
        <p:spPr bwMode="auto">
          <a:xfrm>
            <a:off x="461071" y="1356641"/>
            <a:ext cx="5157410" cy="343602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ame 6"/>
          <p:cNvSpPr/>
          <p:nvPr/>
        </p:nvSpPr>
        <p:spPr>
          <a:xfrm>
            <a:off x="0" y="0"/>
            <a:ext cx="1229868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7030A0"/>
              </a:gs>
              <a:gs pos="53000">
                <a:srgbClr val="00B050"/>
              </a:gs>
              <a:gs pos="83000">
                <a:schemeClr val="accent2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4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6640" y="411480"/>
            <a:ext cx="512064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2" b="28000"/>
          <a:stretch/>
        </p:blipFill>
        <p:spPr>
          <a:xfrm>
            <a:off x="4472170" y="1386840"/>
            <a:ext cx="3554305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94560" y="5394960"/>
            <a:ext cx="766572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29868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7030A0"/>
              </a:gs>
              <a:gs pos="53000">
                <a:srgbClr val="00B050"/>
              </a:gs>
              <a:gs pos="83000">
                <a:schemeClr val="accent2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908" y="5783285"/>
            <a:ext cx="5190646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অসময়ে বন্যা দেখা দিতে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02657" y="5783285"/>
            <a:ext cx="5176131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খরা দেখা দিতে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1394" y="1195077"/>
            <a:ext cx="5205160" cy="4478265"/>
            <a:chOff x="634234" y="1227194"/>
            <a:chExt cx="5205160" cy="4478265"/>
          </a:xfrm>
        </p:grpSpPr>
        <p:pic>
          <p:nvPicPr>
            <p:cNvPr id="5" name="Picture 6" descr="Image result for effect of global warm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34" y="1227194"/>
              <a:ext cx="5190646" cy="44316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ame 5"/>
            <p:cNvSpPr/>
            <p:nvPr/>
          </p:nvSpPr>
          <p:spPr>
            <a:xfrm>
              <a:off x="648748" y="1227194"/>
              <a:ext cx="5190646" cy="4478265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88142" y="1195077"/>
            <a:ext cx="5190646" cy="4460664"/>
            <a:chOff x="6362339" y="1227194"/>
            <a:chExt cx="5190646" cy="4460664"/>
          </a:xfrm>
        </p:grpSpPr>
        <p:pic>
          <p:nvPicPr>
            <p:cNvPr id="8" name="Picture 4" descr="Image result for effect of global warm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5446" y="1253709"/>
              <a:ext cx="5153025" cy="44196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rame 8"/>
            <p:cNvSpPr/>
            <p:nvPr/>
          </p:nvSpPr>
          <p:spPr>
            <a:xfrm>
              <a:off x="6362339" y="1227194"/>
              <a:ext cx="5190646" cy="4460664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982375" y="355155"/>
            <a:ext cx="6227250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ছবিগুলোতে কি কি দেখতে পাচ্ছ?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29868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7030A0"/>
              </a:gs>
              <a:gs pos="53000">
                <a:srgbClr val="00B050"/>
              </a:gs>
              <a:gs pos="83000">
                <a:schemeClr val="accent2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3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114" y="5845623"/>
            <a:ext cx="5302364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মেরু অঞ্চলের বরফ গলে যেতে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37943" y="5845623"/>
            <a:ext cx="5994399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পৃথিবীর নিম্নাঞ্চল তলিয়ে যেতে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8748" y="1227194"/>
            <a:ext cx="5190646" cy="4478265"/>
            <a:chOff x="648748" y="1227194"/>
            <a:chExt cx="5190646" cy="4478265"/>
          </a:xfrm>
        </p:grpSpPr>
        <p:pic>
          <p:nvPicPr>
            <p:cNvPr id="5" name="Picture 2" descr="Image result for effect of global warmi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92"/>
            <a:stretch/>
          </p:blipFill>
          <p:spPr bwMode="auto">
            <a:xfrm>
              <a:off x="648748" y="1256222"/>
              <a:ext cx="5156513" cy="4431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ame 5"/>
            <p:cNvSpPr/>
            <p:nvPr/>
          </p:nvSpPr>
          <p:spPr>
            <a:xfrm>
              <a:off x="648748" y="1227194"/>
              <a:ext cx="5190646" cy="4478265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49952" y="1228737"/>
            <a:ext cx="5190646" cy="4475178"/>
            <a:chOff x="6362339" y="1227194"/>
            <a:chExt cx="5190646" cy="4475178"/>
          </a:xfrm>
        </p:grpSpPr>
        <p:pic>
          <p:nvPicPr>
            <p:cNvPr id="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2" r="12459"/>
            <a:stretch/>
          </p:blipFill>
          <p:spPr bwMode="auto">
            <a:xfrm>
              <a:off x="6362339" y="1241708"/>
              <a:ext cx="5190646" cy="4460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rame 8"/>
            <p:cNvSpPr/>
            <p:nvPr/>
          </p:nvSpPr>
          <p:spPr>
            <a:xfrm>
              <a:off x="6362339" y="1227194"/>
              <a:ext cx="5190646" cy="4460664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982375" y="355155"/>
            <a:ext cx="6227250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ছবিগুলোতে কি কি দেখতে পাচ্ছ?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29868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7030A0"/>
              </a:gs>
              <a:gs pos="53000">
                <a:srgbClr val="00B050"/>
              </a:gs>
              <a:gs pos="83000">
                <a:schemeClr val="accent2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6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030" y="5845623"/>
            <a:ext cx="5302364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ফসলের ব্যাপক ক্ষতি হতে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36883" y="5835176"/>
            <a:ext cx="4616785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বনে দাবানল দেখা দিতে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8748" y="1227194"/>
            <a:ext cx="5190646" cy="4478265"/>
            <a:chOff x="648748" y="1227194"/>
            <a:chExt cx="5190646" cy="4478265"/>
          </a:xfrm>
        </p:grpSpPr>
        <p:pic>
          <p:nvPicPr>
            <p:cNvPr id="5" name="Picture 2" descr="Image result for effect of global warm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748" y="1227194"/>
              <a:ext cx="5190646" cy="4460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ame 5"/>
            <p:cNvSpPr/>
            <p:nvPr/>
          </p:nvSpPr>
          <p:spPr>
            <a:xfrm>
              <a:off x="648748" y="1227194"/>
              <a:ext cx="5190646" cy="4478265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62339" y="1227194"/>
            <a:ext cx="5210637" cy="4463751"/>
            <a:chOff x="6362339" y="1227194"/>
            <a:chExt cx="5210637" cy="4463751"/>
          </a:xfrm>
        </p:grpSpPr>
        <p:pic>
          <p:nvPicPr>
            <p:cNvPr id="8" name="Picture 4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2330" y="1259309"/>
              <a:ext cx="5190646" cy="4431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rame 8"/>
            <p:cNvSpPr/>
            <p:nvPr/>
          </p:nvSpPr>
          <p:spPr>
            <a:xfrm>
              <a:off x="6362339" y="1227194"/>
              <a:ext cx="5190646" cy="4460664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982375" y="355155"/>
            <a:ext cx="6227250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ছবিগুলোতে কি কি দেখতে পাচ্ছ?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29868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7030A0"/>
              </a:gs>
              <a:gs pos="53000">
                <a:srgbClr val="00B050"/>
              </a:gs>
              <a:gs pos="83000">
                <a:schemeClr val="accent2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0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1544" y="5845623"/>
            <a:ext cx="5302364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অতি বা অনাবৃষ্টি দেখা দিতে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8863" y="5835176"/>
            <a:ext cx="6076404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বিভিন্ন প্রাকৃতিক দুর্যোগ দেখা দিতে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8748" y="1227194"/>
            <a:ext cx="5190646" cy="4478265"/>
            <a:chOff x="648748" y="1227194"/>
            <a:chExt cx="5190646" cy="44782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60" y="1256222"/>
              <a:ext cx="5125920" cy="4402607"/>
            </a:xfrm>
            <a:prstGeom prst="rect">
              <a:avLst/>
            </a:prstGeom>
          </p:spPr>
        </p:pic>
        <p:sp>
          <p:nvSpPr>
            <p:cNvPr id="6" name="Frame 5"/>
            <p:cNvSpPr/>
            <p:nvPr/>
          </p:nvSpPr>
          <p:spPr>
            <a:xfrm>
              <a:off x="648748" y="1227194"/>
              <a:ext cx="5190646" cy="4478265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62339" y="1227194"/>
            <a:ext cx="5190646" cy="4460664"/>
            <a:chOff x="6362339" y="1227194"/>
            <a:chExt cx="5190646" cy="4460664"/>
          </a:xfrm>
        </p:grpSpPr>
        <p:pic>
          <p:nvPicPr>
            <p:cNvPr id="8" name="Picture 4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339" y="1256221"/>
              <a:ext cx="2742590" cy="4402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Image result for টর্নেডো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34" r="35633"/>
            <a:stretch/>
          </p:blipFill>
          <p:spPr bwMode="auto">
            <a:xfrm>
              <a:off x="9104929" y="1259346"/>
              <a:ext cx="2419349" cy="4399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Frame 9"/>
            <p:cNvSpPr/>
            <p:nvPr/>
          </p:nvSpPr>
          <p:spPr>
            <a:xfrm>
              <a:off x="6362339" y="1227194"/>
              <a:ext cx="5190646" cy="4460664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982375" y="355155"/>
            <a:ext cx="6227250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ছবিগুলোতে কি কি দেখতে পাচ্ছ?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29868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7030A0"/>
              </a:gs>
              <a:gs pos="53000">
                <a:srgbClr val="00B050"/>
              </a:gs>
              <a:gs pos="83000">
                <a:schemeClr val="accent2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2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9359" y="378995"/>
            <a:ext cx="189486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99322" y="1395647"/>
            <a:ext cx="3414905" cy="403187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লেখচিত্রটি হতে বিভিন্ন বছরের গড় তাপমাত্রা খাতায় লিখে সহপাঠীদের সাথে দলে আলোচনা করে পৃথিবীর গড় তাপমাত্রার কি কোনো পরিবর্তন হচ্ছে সে সম্পর্কে মতামত উপস্থাপন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953" y="347055"/>
            <a:ext cx="9588144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পৃথিবীর গড় তাপমাত্রা পরিবর্তনের লেখচিত্রটি ভালভাবে লক্ষ করোঃ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7" t="83657" r="4865" b="6057"/>
          <a:stretch/>
        </p:blipFill>
        <p:spPr>
          <a:xfrm>
            <a:off x="1564533" y="5359414"/>
            <a:ext cx="6828632" cy="55464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1679331" y="1170244"/>
            <a:ext cx="7129389" cy="4005382"/>
            <a:chOff x="2499360" y="2057400"/>
            <a:chExt cx="8366760" cy="486156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499360" y="2392680"/>
              <a:ext cx="7879080" cy="30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99360" y="2895600"/>
              <a:ext cx="7879080" cy="30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499360" y="3444240"/>
              <a:ext cx="7879080" cy="30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99360" y="3962400"/>
              <a:ext cx="7879080" cy="30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499360" y="4511040"/>
              <a:ext cx="7879080" cy="30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499360" y="5013960"/>
              <a:ext cx="7879080" cy="30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499360" y="5516880"/>
              <a:ext cx="7879080" cy="30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499360" y="5989320"/>
              <a:ext cx="7879080" cy="30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499360" y="6858000"/>
              <a:ext cx="83667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499360" y="2057400"/>
              <a:ext cx="0" cy="4800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10378440" y="2362200"/>
              <a:ext cx="0" cy="44958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499360" y="6423660"/>
              <a:ext cx="7879080" cy="30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565311" y="2362200"/>
              <a:ext cx="8466" cy="4495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678918" y="2392680"/>
              <a:ext cx="38946" cy="4495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6974695" y="2407920"/>
              <a:ext cx="19384" cy="4495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775490" y="2407920"/>
              <a:ext cx="8324" cy="4511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9227823" y="2331720"/>
              <a:ext cx="72036" cy="45872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8089594" y="2423160"/>
              <a:ext cx="24622" cy="4495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3038" r="84240" b="23577"/>
          <a:stretch/>
        </p:blipFill>
        <p:spPr>
          <a:xfrm>
            <a:off x="739593" y="1341176"/>
            <a:ext cx="799647" cy="382189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6" name="Freeform 25"/>
          <p:cNvSpPr/>
          <p:nvPr/>
        </p:nvSpPr>
        <p:spPr>
          <a:xfrm>
            <a:off x="1676199" y="1569720"/>
            <a:ext cx="6510710" cy="3505200"/>
          </a:xfrm>
          <a:custGeom>
            <a:avLst/>
            <a:gdLst>
              <a:gd name="connsiteX0" fmla="*/ 15441 w 6510710"/>
              <a:gd name="connsiteY0" fmla="*/ 3505200 h 3505200"/>
              <a:gd name="connsiteX1" fmla="*/ 30681 w 6510710"/>
              <a:gd name="connsiteY1" fmla="*/ 3368040 h 3505200"/>
              <a:gd name="connsiteX2" fmla="*/ 152601 w 6510710"/>
              <a:gd name="connsiteY2" fmla="*/ 3383280 h 3505200"/>
              <a:gd name="connsiteX3" fmla="*/ 213561 w 6510710"/>
              <a:gd name="connsiteY3" fmla="*/ 3413760 h 3505200"/>
              <a:gd name="connsiteX4" fmla="*/ 335481 w 6510710"/>
              <a:gd name="connsiteY4" fmla="*/ 3444240 h 3505200"/>
              <a:gd name="connsiteX5" fmla="*/ 487881 w 6510710"/>
              <a:gd name="connsiteY5" fmla="*/ 3337560 h 3505200"/>
              <a:gd name="connsiteX6" fmla="*/ 533601 w 6510710"/>
              <a:gd name="connsiteY6" fmla="*/ 3215640 h 3505200"/>
              <a:gd name="connsiteX7" fmla="*/ 579321 w 6510710"/>
              <a:gd name="connsiteY7" fmla="*/ 3200400 h 3505200"/>
              <a:gd name="connsiteX8" fmla="*/ 625041 w 6510710"/>
              <a:gd name="connsiteY8" fmla="*/ 3246120 h 3505200"/>
              <a:gd name="connsiteX9" fmla="*/ 655521 w 6510710"/>
              <a:gd name="connsiteY9" fmla="*/ 3291840 h 3505200"/>
              <a:gd name="connsiteX10" fmla="*/ 716481 w 6510710"/>
              <a:gd name="connsiteY10" fmla="*/ 3261360 h 3505200"/>
              <a:gd name="connsiteX11" fmla="*/ 777441 w 6510710"/>
              <a:gd name="connsiteY11" fmla="*/ 3154680 h 3505200"/>
              <a:gd name="connsiteX12" fmla="*/ 807921 w 6510710"/>
              <a:gd name="connsiteY12" fmla="*/ 3108960 h 3505200"/>
              <a:gd name="connsiteX13" fmla="*/ 823161 w 6510710"/>
              <a:gd name="connsiteY13" fmla="*/ 3063240 h 3505200"/>
              <a:gd name="connsiteX14" fmla="*/ 1188921 w 6510710"/>
              <a:gd name="connsiteY14" fmla="*/ 3048000 h 3505200"/>
              <a:gd name="connsiteX15" fmla="*/ 1219401 w 6510710"/>
              <a:gd name="connsiteY15" fmla="*/ 3002280 h 3505200"/>
              <a:gd name="connsiteX16" fmla="*/ 1249881 w 6510710"/>
              <a:gd name="connsiteY16" fmla="*/ 2865120 h 3505200"/>
              <a:gd name="connsiteX17" fmla="*/ 1295601 w 6510710"/>
              <a:gd name="connsiteY17" fmla="*/ 2910840 h 3505200"/>
              <a:gd name="connsiteX18" fmla="*/ 1341321 w 6510710"/>
              <a:gd name="connsiteY18" fmla="*/ 2880360 h 3505200"/>
              <a:gd name="connsiteX19" fmla="*/ 1356561 w 6510710"/>
              <a:gd name="connsiteY19" fmla="*/ 2804160 h 3505200"/>
              <a:gd name="connsiteX20" fmla="*/ 1371801 w 6510710"/>
              <a:gd name="connsiteY20" fmla="*/ 2712720 h 3505200"/>
              <a:gd name="connsiteX21" fmla="*/ 1478481 w 6510710"/>
              <a:gd name="connsiteY21" fmla="*/ 2727960 h 3505200"/>
              <a:gd name="connsiteX22" fmla="*/ 1569921 w 6510710"/>
              <a:gd name="connsiteY22" fmla="*/ 2788920 h 3505200"/>
              <a:gd name="connsiteX23" fmla="*/ 1691841 w 6510710"/>
              <a:gd name="connsiteY23" fmla="*/ 2895600 h 3505200"/>
              <a:gd name="connsiteX24" fmla="*/ 1722321 w 6510710"/>
              <a:gd name="connsiteY24" fmla="*/ 2590800 h 3505200"/>
              <a:gd name="connsiteX25" fmla="*/ 1752801 w 6510710"/>
              <a:gd name="connsiteY25" fmla="*/ 2514600 h 3505200"/>
              <a:gd name="connsiteX26" fmla="*/ 1950921 w 6510710"/>
              <a:gd name="connsiteY26" fmla="*/ 2590800 h 3505200"/>
              <a:gd name="connsiteX27" fmla="*/ 1966161 w 6510710"/>
              <a:gd name="connsiteY27" fmla="*/ 2499360 h 3505200"/>
              <a:gd name="connsiteX28" fmla="*/ 1981401 w 6510710"/>
              <a:gd name="connsiteY28" fmla="*/ 2377440 h 3505200"/>
              <a:gd name="connsiteX29" fmla="*/ 2133801 w 6510710"/>
              <a:gd name="connsiteY29" fmla="*/ 2438400 h 3505200"/>
              <a:gd name="connsiteX30" fmla="*/ 2179521 w 6510710"/>
              <a:gd name="connsiteY30" fmla="*/ 2484120 h 3505200"/>
              <a:gd name="connsiteX31" fmla="*/ 2225241 w 6510710"/>
              <a:gd name="connsiteY31" fmla="*/ 2499360 h 3505200"/>
              <a:gd name="connsiteX32" fmla="*/ 2255721 w 6510710"/>
              <a:gd name="connsiteY32" fmla="*/ 2423160 h 3505200"/>
              <a:gd name="connsiteX33" fmla="*/ 2286201 w 6510710"/>
              <a:gd name="connsiteY33" fmla="*/ 2331720 h 3505200"/>
              <a:gd name="connsiteX34" fmla="*/ 2469081 w 6510710"/>
              <a:gd name="connsiteY34" fmla="*/ 2301240 h 3505200"/>
              <a:gd name="connsiteX35" fmla="*/ 2514801 w 6510710"/>
              <a:gd name="connsiteY35" fmla="*/ 2209800 h 3505200"/>
              <a:gd name="connsiteX36" fmla="*/ 2575761 w 6510710"/>
              <a:gd name="connsiteY36" fmla="*/ 2179320 h 3505200"/>
              <a:gd name="connsiteX37" fmla="*/ 2651961 w 6510710"/>
              <a:gd name="connsiteY37" fmla="*/ 2209800 h 3505200"/>
              <a:gd name="connsiteX38" fmla="*/ 2758641 w 6510710"/>
              <a:gd name="connsiteY38" fmla="*/ 2301240 h 3505200"/>
              <a:gd name="connsiteX39" fmla="*/ 2789121 w 6510710"/>
              <a:gd name="connsiteY39" fmla="*/ 2240280 h 3505200"/>
              <a:gd name="connsiteX40" fmla="*/ 2804361 w 6510710"/>
              <a:gd name="connsiteY40" fmla="*/ 2118360 h 3505200"/>
              <a:gd name="connsiteX41" fmla="*/ 2941521 w 6510710"/>
              <a:gd name="connsiteY41" fmla="*/ 2148840 h 3505200"/>
              <a:gd name="connsiteX42" fmla="*/ 3017721 w 6510710"/>
              <a:gd name="connsiteY42" fmla="*/ 2225040 h 3505200"/>
              <a:gd name="connsiteX43" fmla="*/ 3063441 w 6510710"/>
              <a:gd name="connsiteY43" fmla="*/ 2255520 h 3505200"/>
              <a:gd name="connsiteX44" fmla="*/ 3109161 w 6510710"/>
              <a:gd name="connsiteY44" fmla="*/ 2194560 h 3505200"/>
              <a:gd name="connsiteX45" fmla="*/ 3154881 w 6510710"/>
              <a:gd name="connsiteY45" fmla="*/ 1844040 h 3505200"/>
              <a:gd name="connsiteX46" fmla="*/ 3337761 w 6510710"/>
              <a:gd name="connsiteY46" fmla="*/ 1996440 h 3505200"/>
              <a:gd name="connsiteX47" fmla="*/ 3398721 w 6510710"/>
              <a:gd name="connsiteY47" fmla="*/ 2026920 h 3505200"/>
              <a:gd name="connsiteX48" fmla="*/ 3413961 w 6510710"/>
              <a:gd name="connsiteY48" fmla="*/ 1965960 h 3505200"/>
              <a:gd name="connsiteX49" fmla="*/ 3444441 w 6510710"/>
              <a:gd name="connsiteY49" fmla="*/ 1600200 h 3505200"/>
              <a:gd name="connsiteX50" fmla="*/ 3490161 w 6510710"/>
              <a:gd name="connsiteY50" fmla="*/ 1630680 h 3505200"/>
              <a:gd name="connsiteX51" fmla="*/ 3535881 w 6510710"/>
              <a:gd name="connsiteY51" fmla="*/ 1676400 h 3505200"/>
              <a:gd name="connsiteX52" fmla="*/ 3566361 w 6510710"/>
              <a:gd name="connsiteY52" fmla="*/ 1722120 h 3505200"/>
              <a:gd name="connsiteX53" fmla="*/ 3612081 w 6510710"/>
              <a:gd name="connsiteY53" fmla="*/ 1813560 h 3505200"/>
              <a:gd name="connsiteX54" fmla="*/ 3657801 w 6510710"/>
              <a:gd name="connsiteY54" fmla="*/ 1828800 h 3505200"/>
              <a:gd name="connsiteX55" fmla="*/ 3673041 w 6510710"/>
              <a:gd name="connsiteY55" fmla="*/ 1783080 h 3505200"/>
              <a:gd name="connsiteX56" fmla="*/ 3688281 w 6510710"/>
              <a:gd name="connsiteY56" fmla="*/ 1554480 h 3505200"/>
              <a:gd name="connsiteX57" fmla="*/ 3734001 w 6510710"/>
              <a:gd name="connsiteY57" fmla="*/ 1524000 h 3505200"/>
              <a:gd name="connsiteX58" fmla="*/ 3901641 w 6510710"/>
              <a:gd name="connsiteY58" fmla="*/ 1615440 h 3505200"/>
              <a:gd name="connsiteX59" fmla="*/ 4160721 w 6510710"/>
              <a:gd name="connsiteY59" fmla="*/ 1813560 h 3505200"/>
              <a:gd name="connsiteX60" fmla="*/ 4221681 w 6510710"/>
              <a:gd name="connsiteY60" fmla="*/ 1859280 h 3505200"/>
              <a:gd name="connsiteX61" fmla="*/ 4267401 w 6510710"/>
              <a:gd name="connsiteY61" fmla="*/ 1889760 h 3505200"/>
              <a:gd name="connsiteX62" fmla="*/ 4282641 w 6510710"/>
              <a:gd name="connsiteY62" fmla="*/ 1844040 h 3505200"/>
              <a:gd name="connsiteX63" fmla="*/ 4267401 w 6510710"/>
              <a:gd name="connsiteY63" fmla="*/ 1310640 h 3505200"/>
              <a:gd name="connsiteX64" fmla="*/ 4328361 w 6510710"/>
              <a:gd name="connsiteY64" fmla="*/ 1325880 h 3505200"/>
              <a:gd name="connsiteX65" fmla="*/ 4358841 w 6510710"/>
              <a:gd name="connsiteY65" fmla="*/ 1371600 h 3505200"/>
              <a:gd name="connsiteX66" fmla="*/ 4435041 w 6510710"/>
              <a:gd name="connsiteY66" fmla="*/ 1508760 h 3505200"/>
              <a:gd name="connsiteX67" fmla="*/ 4465521 w 6510710"/>
              <a:gd name="connsiteY67" fmla="*/ 1447800 h 3505200"/>
              <a:gd name="connsiteX68" fmla="*/ 4541721 w 6510710"/>
              <a:gd name="connsiteY68" fmla="*/ 1097280 h 3505200"/>
              <a:gd name="connsiteX69" fmla="*/ 4572201 w 6510710"/>
              <a:gd name="connsiteY69" fmla="*/ 1158240 h 3505200"/>
              <a:gd name="connsiteX70" fmla="*/ 4617921 w 6510710"/>
              <a:gd name="connsiteY70" fmla="*/ 1203960 h 3505200"/>
              <a:gd name="connsiteX71" fmla="*/ 4648401 w 6510710"/>
              <a:gd name="connsiteY71" fmla="*/ 1249680 h 3505200"/>
              <a:gd name="connsiteX72" fmla="*/ 4694121 w 6510710"/>
              <a:gd name="connsiteY72" fmla="*/ 1234440 h 3505200"/>
              <a:gd name="connsiteX73" fmla="*/ 4739841 w 6510710"/>
              <a:gd name="connsiteY73" fmla="*/ 1036320 h 3505200"/>
              <a:gd name="connsiteX74" fmla="*/ 4785561 w 6510710"/>
              <a:gd name="connsiteY74" fmla="*/ 975360 h 3505200"/>
              <a:gd name="connsiteX75" fmla="*/ 4907481 w 6510710"/>
              <a:gd name="connsiteY75" fmla="*/ 1066800 h 3505200"/>
              <a:gd name="connsiteX76" fmla="*/ 4968441 w 6510710"/>
              <a:gd name="connsiteY76" fmla="*/ 1112520 h 3505200"/>
              <a:gd name="connsiteX77" fmla="*/ 5014161 w 6510710"/>
              <a:gd name="connsiteY77" fmla="*/ 1173480 h 3505200"/>
              <a:gd name="connsiteX78" fmla="*/ 5059881 w 6510710"/>
              <a:gd name="connsiteY78" fmla="*/ 1188720 h 3505200"/>
              <a:gd name="connsiteX79" fmla="*/ 5105601 w 6510710"/>
              <a:gd name="connsiteY79" fmla="*/ 1219200 h 3505200"/>
              <a:gd name="connsiteX80" fmla="*/ 5151321 w 6510710"/>
              <a:gd name="connsiteY80" fmla="*/ 975360 h 3505200"/>
              <a:gd name="connsiteX81" fmla="*/ 5242761 w 6510710"/>
              <a:gd name="connsiteY81" fmla="*/ 1036320 h 3505200"/>
              <a:gd name="connsiteX82" fmla="*/ 5303721 w 6510710"/>
              <a:gd name="connsiteY82" fmla="*/ 1082040 h 3505200"/>
              <a:gd name="connsiteX83" fmla="*/ 5334201 w 6510710"/>
              <a:gd name="connsiteY83" fmla="*/ 1127760 h 3505200"/>
              <a:gd name="connsiteX84" fmla="*/ 5440881 w 6510710"/>
              <a:gd name="connsiteY84" fmla="*/ 1249680 h 3505200"/>
              <a:gd name="connsiteX85" fmla="*/ 5471361 w 6510710"/>
              <a:gd name="connsiteY85" fmla="*/ 1203960 h 3505200"/>
              <a:gd name="connsiteX86" fmla="*/ 5517081 w 6510710"/>
              <a:gd name="connsiteY86" fmla="*/ 792480 h 3505200"/>
              <a:gd name="connsiteX87" fmla="*/ 5608521 w 6510710"/>
              <a:gd name="connsiteY87" fmla="*/ 883920 h 3505200"/>
              <a:gd name="connsiteX88" fmla="*/ 5654241 w 6510710"/>
              <a:gd name="connsiteY88" fmla="*/ 914400 h 3505200"/>
              <a:gd name="connsiteX89" fmla="*/ 5684721 w 6510710"/>
              <a:gd name="connsiteY89" fmla="*/ 960120 h 3505200"/>
              <a:gd name="connsiteX90" fmla="*/ 5730441 w 6510710"/>
              <a:gd name="connsiteY90" fmla="*/ 975360 h 3505200"/>
              <a:gd name="connsiteX91" fmla="*/ 5791401 w 6510710"/>
              <a:gd name="connsiteY91" fmla="*/ 1021080 h 3505200"/>
              <a:gd name="connsiteX92" fmla="*/ 5806641 w 6510710"/>
              <a:gd name="connsiteY92" fmla="*/ 670560 h 3505200"/>
              <a:gd name="connsiteX93" fmla="*/ 5852361 w 6510710"/>
              <a:gd name="connsiteY93" fmla="*/ 640080 h 3505200"/>
              <a:gd name="connsiteX94" fmla="*/ 5867601 w 6510710"/>
              <a:gd name="connsiteY94" fmla="*/ 563880 h 3505200"/>
              <a:gd name="connsiteX95" fmla="*/ 5898081 w 6510710"/>
              <a:gd name="connsiteY95" fmla="*/ 502920 h 3505200"/>
              <a:gd name="connsiteX96" fmla="*/ 5974281 w 6510710"/>
              <a:gd name="connsiteY96" fmla="*/ 518160 h 3505200"/>
              <a:gd name="connsiteX97" fmla="*/ 6035241 w 6510710"/>
              <a:gd name="connsiteY97" fmla="*/ 487680 h 3505200"/>
              <a:gd name="connsiteX98" fmla="*/ 6096201 w 6510710"/>
              <a:gd name="connsiteY98" fmla="*/ 548640 h 3505200"/>
              <a:gd name="connsiteX99" fmla="*/ 6141921 w 6510710"/>
              <a:gd name="connsiteY99" fmla="*/ 579120 h 3505200"/>
              <a:gd name="connsiteX100" fmla="*/ 6157161 w 6510710"/>
              <a:gd name="connsiteY100" fmla="*/ 518160 h 3505200"/>
              <a:gd name="connsiteX101" fmla="*/ 6172401 w 6510710"/>
              <a:gd name="connsiteY101" fmla="*/ 335280 h 3505200"/>
              <a:gd name="connsiteX102" fmla="*/ 6202881 w 6510710"/>
              <a:gd name="connsiteY102" fmla="*/ 182880 h 3505200"/>
              <a:gd name="connsiteX103" fmla="*/ 6248601 w 6510710"/>
              <a:gd name="connsiteY103" fmla="*/ 198120 h 3505200"/>
              <a:gd name="connsiteX104" fmla="*/ 6279081 w 6510710"/>
              <a:gd name="connsiteY104" fmla="*/ 259080 h 3505200"/>
              <a:gd name="connsiteX105" fmla="*/ 6370521 w 6510710"/>
              <a:gd name="connsiteY105" fmla="*/ 365760 h 3505200"/>
              <a:gd name="connsiteX106" fmla="*/ 6385761 w 6510710"/>
              <a:gd name="connsiteY106" fmla="*/ 304800 h 3505200"/>
              <a:gd name="connsiteX107" fmla="*/ 6401001 w 6510710"/>
              <a:gd name="connsiteY107" fmla="*/ 182880 h 3505200"/>
              <a:gd name="connsiteX108" fmla="*/ 6461961 w 6510710"/>
              <a:gd name="connsiteY108" fmla="*/ 91440 h 3505200"/>
              <a:gd name="connsiteX109" fmla="*/ 6507681 w 6510710"/>
              <a:gd name="connsiteY109" fmla="*/ 45720 h 3505200"/>
              <a:gd name="connsiteX110" fmla="*/ 6507681 w 6510710"/>
              <a:gd name="connsiteY110" fmla="*/ 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510710" h="3505200">
                <a:moveTo>
                  <a:pt x="15441" y="3505200"/>
                </a:moveTo>
                <a:cubicBezTo>
                  <a:pt x="11129" y="3483641"/>
                  <a:pt x="-24875" y="3384707"/>
                  <a:pt x="30681" y="3368040"/>
                </a:cubicBezTo>
                <a:cubicBezTo>
                  <a:pt x="69910" y="3356271"/>
                  <a:pt x="111961" y="3378200"/>
                  <a:pt x="152601" y="3383280"/>
                </a:cubicBezTo>
                <a:cubicBezTo>
                  <a:pt x="172921" y="3393440"/>
                  <a:pt x="192008" y="3406576"/>
                  <a:pt x="213561" y="3413760"/>
                </a:cubicBezTo>
                <a:cubicBezTo>
                  <a:pt x="253302" y="3427007"/>
                  <a:pt x="335481" y="3444240"/>
                  <a:pt x="335481" y="3444240"/>
                </a:cubicBezTo>
                <a:cubicBezTo>
                  <a:pt x="421763" y="3415479"/>
                  <a:pt x="443314" y="3426694"/>
                  <a:pt x="487881" y="3337560"/>
                </a:cubicBezTo>
                <a:cubicBezTo>
                  <a:pt x="516795" y="3279731"/>
                  <a:pt x="481623" y="3257222"/>
                  <a:pt x="533601" y="3215640"/>
                </a:cubicBezTo>
                <a:cubicBezTo>
                  <a:pt x="546145" y="3205605"/>
                  <a:pt x="564081" y="3205480"/>
                  <a:pt x="579321" y="3200400"/>
                </a:cubicBezTo>
                <a:cubicBezTo>
                  <a:pt x="594561" y="3215640"/>
                  <a:pt x="611243" y="3229563"/>
                  <a:pt x="625041" y="3246120"/>
                </a:cubicBezTo>
                <a:cubicBezTo>
                  <a:pt x="636767" y="3260191"/>
                  <a:pt x="637454" y="3288829"/>
                  <a:pt x="655521" y="3291840"/>
                </a:cubicBezTo>
                <a:cubicBezTo>
                  <a:pt x="677930" y="3295575"/>
                  <a:pt x="696161" y="3271520"/>
                  <a:pt x="716481" y="3261360"/>
                </a:cubicBezTo>
                <a:cubicBezTo>
                  <a:pt x="736801" y="3225800"/>
                  <a:pt x="756369" y="3189800"/>
                  <a:pt x="777441" y="3154680"/>
                </a:cubicBezTo>
                <a:cubicBezTo>
                  <a:pt x="786865" y="3138974"/>
                  <a:pt x="799730" y="3125343"/>
                  <a:pt x="807921" y="3108960"/>
                </a:cubicBezTo>
                <a:cubicBezTo>
                  <a:pt x="815105" y="3094592"/>
                  <a:pt x="818081" y="3078480"/>
                  <a:pt x="823161" y="3063240"/>
                </a:cubicBezTo>
                <a:cubicBezTo>
                  <a:pt x="972285" y="3084543"/>
                  <a:pt x="999803" y="3097768"/>
                  <a:pt x="1188921" y="3048000"/>
                </a:cubicBezTo>
                <a:cubicBezTo>
                  <a:pt x="1206634" y="3043339"/>
                  <a:pt x="1209241" y="3017520"/>
                  <a:pt x="1219401" y="3002280"/>
                </a:cubicBezTo>
                <a:cubicBezTo>
                  <a:pt x="1229561" y="2956560"/>
                  <a:pt x="1219898" y="2901100"/>
                  <a:pt x="1249881" y="2865120"/>
                </a:cubicBezTo>
                <a:cubicBezTo>
                  <a:pt x="1263679" y="2848563"/>
                  <a:pt x="1274342" y="2907297"/>
                  <a:pt x="1295601" y="2910840"/>
                </a:cubicBezTo>
                <a:cubicBezTo>
                  <a:pt x="1313668" y="2913851"/>
                  <a:pt x="1326081" y="2890520"/>
                  <a:pt x="1341321" y="2880360"/>
                </a:cubicBezTo>
                <a:cubicBezTo>
                  <a:pt x="1346401" y="2854960"/>
                  <a:pt x="1351927" y="2829645"/>
                  <a:pt x="1356561" y="2804160"/>
                </a:cubicBezTo>
                <a:cubicBezTo>
                  <a:pt x="1362089" y="2773758"/>
                  <a:pt x="1345597" y="2729097"/>
                  <a:pt x="1371801" y="2712720"/>
                </a:cubicBezTo>
                <a:cubicBezTo>
                  <a:pt x="1402262" y="2693682"/>
                  <a:pt x="1442921" y="2722880"/>
                  <a:pt x="1478481" y="2727960"/>
                </a:cubicBezTo>
                <a:cubicBezTo>
                  <a:pt x="1508961" y="2748280"/>
                  <a:pt x="1544018" y="2763017"/>
                  <a:pt x="1569921" y="2788920"/>
                </a:cubicBezTo>
                <a:cubicBezTo>
                  <a:pt x="1638642" y="2857641"/>
                  <a:pt x="1598811" y="2821176"/>
                  <a:pt x="1691841" y="2895600"/>
                </a:cubicBezTo>
                <a:cubicBezTo>
                  <a:pt x="1819730" y="2810341"/>
                  <a:pt x="1708734" y="2903303"/>
                  <a:pt x="1722321" y="2590800"/>
                </a:cubicBezTo>
                <a:cubicBezTo>
                  <a:pt x="1723509" y="2563469"/>
                  <a:pt x="1742641" y="2540000"/>
                  <a:pt x="1752801" y="2514600"/>
                </a:cubicBezTo>
                <a:cubicBezTo>
                  <a:pt x="1920116" y="2581526"/>
                  <a:pt x="1853295" y="2558258"/>
                  <a:pt x="1950921" y="2590800"/>
                </a:cubicBezTo>
                <a:cubicBezTo>
                  <a:pt x="1956001" y="2560320"/>
                  <a:pt x="1961791" y="2529950"/>
                  <a:pt x="1966161" y="2499360"/>
                </a:cubicBezTo>
                <a:cubicBezTo>
                  <a:pt x="1971953" y="2458815"/>
                  <a:pt x="1942911" y="2391437"/>
                  <a:pt x="1981401" y="2377440"/>
                </a:cubicBezTo>
                <a:cubicBezTo>
                  <a:pt x="2032820" y="2358742"/>
                  <a:pt x="2133801" y="2438400"/>
                  <a:pt x="2133801" y="2438400"/>
                </a:cubicBezTo>
                <a:cubicBezTo>
                  <a:pt x="2149041" y="2453640"/>
                  <a:pt x="2161588" y="2472165"/>
                  <a:pt x="2179521" y="2484120"/>
                </a:cubicBezTo>
                <a:cubicBezTo>
                  <a:pt x="2192887" y="2493031"/>
                  <a:pt x="2212697" y="2509395"/>
                  <a:pt x="2225241" y="2499360"/>
                </a:cubicBezTo>
                <a:cubicBezTo>
                  <a:pt x="2246603" y="2482270"/>
                  <a:pt x="2246372" y="2448870"/>
                  <a:pt x="2255721" y="2423160"/>
                </a:cubicBezTo>
                <a:cubicBezTo>
                  <a:pt x="2266701" y="2392966"/>
                  <a:pt x="2254509" y="2337002"/>
                  <a:pt x="2286201" y="2331720"/>
                </a:cubicBezTo>
                <a:lnTo>
                  <a:pt x="2469081" y="2301240"/>
                </a:lnTo>
                <a:cubicBezTo>
                  <a:pt x="2479483" y="2270034"/>
                  <a:pt x="2487530" y="2232526"/>
                  <a:pt x="2514801" y="2209800"/>
                </a:cubicBezTo>
                <a:cubicBezTo>
                  <a:pt x="2532254" y="2195256"/>
                  <a:pt x="2555441" y="2189480"/>
                  <a:pt x="2575761" y="2179320"/>
                </a:cubicBezTo>
                <a:cubicBezTo>
                  <a:pt x="2601161" y="2189480"/>
                  <a:pt x="2628047" y="2196514"/>
                  <a:pt x="2651961" y="2209800"/>
                </a:cubicBezTo>
                <a:cubicBezTo>
                  <a:pt x="2695950" y="2234238"/>
                  <a:pt x="2723992" y="2266591"/>
                  <a:pt x="2758641" y="2301240"/>
                </a:cubicBezTo>
                <a:cubicBezTo>
                  <a:pt x="2768801" y="2280920"/>
                  <a:pt x="2783611" y="2262320"/>
                  <a:pt x="2789121" y="2240280"/>
                </a:cubicBezTo>
                <a:cubicBezTo>
                  <a:pt x="2799054" y="2200547"/>
                  <a:pt x="2769241" y="2139432"/>
                  <a:pt x="2804361" y="2118360"/>
                </a:cubicBezTo>
                <a:cubicBezTo>
                  <a:pt x="2844522" y="2094263"/>
                  <a:pt x="2895801" y="2138680"/>
                  <a:pt x="2941521" y="2148840"/>
                </a:cubicBezTo>
                <a:cubicBezTo>
                  <a:pt x="2966921" y="2174240"/>
                  <a:pt x="2990688" y="2201386"/>
                  <a:pt x="3017721" y="2225040"/>
                </a:cubicBezTo>
                <a:cubicBezTo>
                  <a:pt x="3031505" y="2237101"/>
                  <a:pt x="3046065" y="2261312"/>
                  <a:pt x="3063441" y="2255520"/>
                </a:cubicBezTo>
                <a:cubicBezTo>
                  <a:pt x="3087538" y="2247488"/>
                  <a:pt x="3093921" y="2214880"/>
                  <a:pt x="3109161" y="2194560"/>
                </a:cubicBezTo>
                <a:cubicBezTo>
                  <a:pt x="3124401" y="2077720"/>
                  <a:pt x="3065838" y="1921210"/>
                  <a:pt x="3154881" y="1844040"/>
                </a:cubicBezTo>
                <a:cubicBezTo>
                  <a:pt x="3214847" y="1792070"/>
                  <a:pt x="3266786" y="1960953"/>
                  <a:pt x="3337761" y="1996440"/>
                </a:cubicBezTo>
                <a:lnTo>
                  <a:pt x="3398721" y="2026920"/>
                </a:lnTo>
                <a:cubicBezTo>
                  <a:pt x="3403801" y="2006600"/>
                  <a:pt x="3411730" y="1986786"/>
                  <a:pt x="3413961" y="1965960"/>
                </a:cubicBezTo>
                <a:cubicBezTo>
                  <a:pt x="3426995" y="1844314"/>
                  <a:pt x="3417327" y="1719500"/>
                  <a:pt x="3444441" y="1600200"/>
                </a:cubicBezTo>
                <a:cubicBezTo>
                  <a:pt x="3448500" y="1582339"/>
                  <a:pt x="3476090" y="1618954"/>
                  <a:pt x="3490161" y="1630680"/>
                </a:cubicBezTo>
                <a:cubicBezTo>
                  <a:pt x="3506718" y="1644478"/>
                  <a:pt x="3522083" y="1659843"/>
                  <a:pt x="3535881" y="1676400"/>
                </a:cubicBezTo>
                <a:cubicBezTo>
                  <a:pt x="3547607" y="1690471"/>
                  <a:pt x="3558170" y="1705737"/>
                  <a:pt x="3566361" y="1722120"/>
                </a:cubicBezTo>
                <a:cubicBezTo>
                  <a:pt x="3584767" y="1758932"/>
                  <a:pt x="3575685" y="1784443"/>
                  <a:pt x="3612081" y="1813560"/>
                </a:cubicBezTo>
                <a:cubicBezTo>
                  <a:pt x="3624625" y="1823595"/>
                  <a:pt x="3642561" y="1823720"/>
                  <a:pt x="3657801" y="1828800"/>
                </a:cubicBezTo>
                <a:cubicBezTo>
                  <a:pt x="3662881" y="1813560"/>
                  <a:pt x="3671267" y="1799046"/>
                  <a:pt x="3673041" y="1783080"/>
                </a:cubicBezTo>
                <a:cubicBezTo>
                  <a:pt x="3681475" y="1707178"/>
                  <a:pt x="3670789" y="1628819"/>
                  <a:pt x="3688281" y="1554480"/>
                </a:cubicBezTo>
                <a:cubicBezTo>
                  <a:pt x="3692476" y="1536651"/>
                  <a:pt x="3718761" y="1534160"/>
                  <a:pt x="3734001" y="1524000"/>
                </a:cubicBezTo>
                <a:cubicBezTo>
                  <a:pt x="3772551" y="1543275"/>
                  <a:pt x="3865223" y="1586689"/>
                  <a:pt x="3901641" y="1615440"/>
                </a:cubicBezTo>
                <a:cubicBezTo>
                  <a:pt x="4160660" y="1819928"/>
                  <a:pt x="4020399" y="1766786"/>
                  <a:pt x="4160721" y="1813560"/>
                </a:cubicBezTo>
                <a:cubicBezTo>
                  <a:pt x="4181041" y="1828800"/>
                  <a:pt x="4201012" y="1844517"/>
                  <a:pt x="4221681" y="1859280"/>
                </a:cubicBezTo>
                <a:cubicBezTo>
                  <a:pt x="4236586" y="1869926"/>
                  <a:pt x="4249632" y="1894202"/>
                  <a:pt x="4267401" y="1889760"/>
                </a:cubicBezTo>
                <a:cubicBezTo>
                  <a:pt x="4282986" y="1885864"/>
                  <a:pt x="4277561" y="1859280"/>
                  <a:pt x="4282641" y="1844040"/>
                </a:cubicBezTo>
                <a:cubicBezTo>
                  <a:pt x="4277561" y="1666240"/>
                  <a:pt x="4251767" y="1487824"/>
                  <a:pt x="4267401" y="1310640"/>
                </a:cubicBezTo>
                <a:cubicBezTo>
                  <a:pt x="4269242" y="1289776"/>
                  <a:pt x="4310933" y="1314262"/>
                  <a:pt x="4328361" y="1325880"/>
                </a:cubicBezTo>
                <a:cubicBezTo>
                  <a:pt x="4343601" y="1336040"/>
                  <a:pt x="4348195" y="1356695"/>
                  <a:pt x="4358841" y="1371600"/>
                </a:cubicBezTo>
                <a:cubicBezTo>
                  <a:pt x="4424741" y="1463860"/>
                  <a:pt x="4391072" y="1398837"/>
                  <a:pt x="4435041" y="1508760"/>
                </a:cubicBezTo>
                <a:cubicBezTo>
                  <a:pt x="4445201" y="1488440"/>
                  <a:pt x="4457084" y="1468894"/>
                  <a:pt x="4465521" y="1447800"/>
                </a:cubicBezTo>
                <a:cubicBezTo>
                  <a:pt x="4514541" y="1325250"/>
                  <a:pt x="4515505" y="1245839"/>
                  <a:pt x="4541721" y="1097280"/>
                </a:cubicBezTo>
                <a:cubicBezTo>
                  <a:pt x="4551881" y="1117600"/>
                  <a:pt x="4558996" y="1139753"/>
                  <a:pt x="4572201" y="1158240"/>
                </a:cubicBezTo>
                <a:cubicBezTo>
                  <a:pt x="4584728" y="1175778"/>
                  <a:pt x="4604123" y="1187403"/>
                  <a:pt x="4617921" y="1203960"/>
                </a:cubicBezTo>
                <a:cubicBezTo>
                  <a:pt x="4629647" y="1218031"/>
                  <a:pt x="4638241" y="1234440"/>
                  <a:pt x="4648401" y="1249680"/>
                </a:cubicBezTo>
                <a:cubicBezTo>
                  <a:pt x="4663641" y="1244600"/>
                  <a:pt x="4685607" y="1248063"/>
                  <a:pt x="4694121" y="1234440"/>
                </a:cubicBezTo>
                <a:cubicBezTo>
                  <a:pt x="4750053" y="1144948"/>
                  <a:pt x="4704348" y="1125054"/>
                  <a:pt x="4739841" y="1036320"/>
                </a:cubicBezTo>
                <a:cubicBezTo>
                  <a:pt x="4749274" y="1012737"/>
                  <a:pt x="4770321" y="995680"/>
                  <a:pt x="4785561" y="975360"/>
                </a:cubicBezTo>
                <a:cubicBezTo>
                  <a:pt x="4892522" y="1028840"/>
                  <a:pt x="4804782" y="976938"/>
                  <a:pt x="4907481" y="1066800"/>
                </a:cubicBezTo>
                <a:cubicBezTo>
                  <a:pt x="4926596" y="1083526"/>
                  <a:pt x="4950480" y="1094559"/>
                  <a:pt x="4968441" y="1112520"/>
                </a:cubicBezTo>
                <a:cubicBezTo>
                  <a:pt x="4986402" y="1130481"/>
                  <a:pt x="4994648" y="1157219"/>
                  <a:pt x="5014161" y="1173480"/>
                </a:cubicBezTo>
                <a:cubicBezTo>
                  <a:pt x="5026502" y="1183764"/>
                  <a:pt x="5045513" y="1181536"/>
                  <a:pt x="5059881" y="1188720"/>
                </a:cubicBezTo>
                <a:cubicBezTo>
                  <a:pt x="5076264" y="1196911"/>
                  <a:pt x="5090361" y="1209040"/>
                  <a:pt x="5105601" y="1219200"/>
                </a:cubicBezTo>
                <a:cubicBezTo>
                  <a:pt x="5120841" y="1137920"/>
                  <a:pt x="5101703" y="1041517"/>
                  <a:pt x="5151321" y="975360"/>
                </a:cubicBezTo>
                <a:cubicBezTo>
                  <a:pt x="5173300" y="946054"/>
                  <a:pt x="5213455" y="1014341"/>
                  <a:pt x="5242761" y="1036320"/>
                </a:cubicBezTo>
                <a:cubicBezTo>
                  <a:pt x="5263081" y="1051560"/>
                  <a:pt x="5285760" y="1064079"/>
                  <a:pt x="5303721" y="1082040"/>
                </a:cubicBezTo>
                <a:cubicBezTo>
                  <a:pt x="5316673" y="1094992"/>
                  <a:pt x="5323211" y="1113107"/>
                  <a:pt x="5334201" y="1127760"/>
                </a:cubicBezTo>
                <a:cubicBezTo>
                  <a:pt x="5390019" y="1202184"/>
                  <a:pt x="5384488" y="1193287"/>
                  <a:pt x="5440881" y="1249680"/>
                </a:cubicBezTo>
                <a:cubicBezTo>
                  <a:pt x="5451041" y="1234440"/>
                  <a:pt x="5468350" y="1222027"/>
                  <a:pt x="5471361" y="1203960"/>
                </a:cubicBezTo>
                <a:cubicBezTo>
                  <a:pt x="5494049" y="1067834"/>
                  <a:pt x="5462719" y="919326"/>
                  <a:pt x="5517081" y="792480"/>
                </a:cubicBezTo>
                <a:cubicBezTo>
                  <a:pt x="5534061" y="752860"/>
                  <a:pt x="5576304" y="855282"/>
                  <a:pt x="5608521" y="883920"/>
                </a:cubicBezTo>
                <a:cubicBezTo>
                  <a:pt x="5622211" y="896089"/>
                  <a:pt x="5639001" y="904240"/>
                  <a:pt x="5654241" y="914400"/>
                </a:cubicBezTo>
                <a:cubicBezTo>
                  <a:pt x="5664401" y="929640"/>
                  <a:pt x="5670418" y="948678"/>
                  <a:pt x="5684721" y="960120"/>
                </a:cubicBezTo>
                <a:cubicBezTo>
                  <a:pt x="5697265" y="970155"/>
                  <a:pt x="5716493" y="967390"/>
                  <a:pt x="5730441" y="975360"/>
                </a:cubicBezTo>
                <a:cubicBezTo>
                  <a:pt x="5752494" y="987962"/>
                  <a:pt x="5771081" y="1005840"/>
                  <a:pt x="5791401" y="1021080"/>
                </a:cubicBezTo>
                <a:cubicBezTo>
                  <a:pt x="5796481" y="904240"/>
                  <a:pt x="5788164" y="786042"/>
                  <a:pt x="5806641" y="670560"/>
                </a:cubicBezTo>
                <a:cubicBezTo>
                  <a:pt x="5809535" y="652474"/>
                  <a:pt x="5843274" y="655983"/>
                  <a:pt x="5852361" y="640080"/>
                </a:cubicBezTo>
                <a:cubicBezTo>
                  <a:pt x="5865212" y="617590"/>
                  <a:pt x="5859410" y="588454"/>
                  <a:pt x="5867601" y="563880"/>
                </a:cubicBezTo>
                <a:cubicBezTo>
                  <a:pt x="5874785" y="542327"/>
                  <a:pt x="5887921" y="523240"/>
                  <a:pt x="5898081" y="502920"/>
                </a:cubicBezTo>
                <a:cubicBezTo>
                  <a:pt x="5973808" y="603890"/>
                  <a:pt x="5915998" y="566729"/>
                  <a:pt x="5974281" y="518160"/>
                </a:cubicBezTo>
                <a:cubicBezTo>
                  <a:pt x="5991734" y="503616"/>
                  <a:pt x="6014921" y="497840"/>
                  <a:pt x="6035241" y="487680"/>
                </a:cubicBezTo>
                <a:cubicBezTo>
                  <a:pt x="6055561" y="508000"/>
                  <a:pt x="6074382" y="529938"/>
                  <a:pt x="6096201" y="548640"/>
                </a:cubicBezTo>
                <a:cubicBezTo>
                  <a:pt x="6110108" y="560560"/>
                  <a:pt x="6125538" y="587311"/>
                  <a:pt x="6141921" y="579120"/>
                </a:cubicBezTo>
                <a:cubicBezTo>
                  <a:pt x="6160655" y="569753"/>
                  <a:pt x="6152081" y="538480"/>
                  <a:pt x="6157161" y="518160"/>
                </a:cubicBezTo>
                <a:cubicBezTo>
                  <a:pt x="6162241" y="457200"/>
                  <a:pt x="6164136" y="395890"/>
                  <a:pt x="6172401" y="335280"/>
                </a:cubicBezTo>
                <a:cubicBezTo>
                  <a:pt x="6179401" y="283949"/>
                  <a:pt x="6202881" y="182880"/>
                  <a:pt x="6202881" y="182880"/>
                </a:cubicBezTo>
                <a:cubicBezTo>
                  <a:pt x="6218121" y="187960"/>
                  <a:pt x="6237242" y="186761"/>
                  <a:pt x="6248601" y="198120"/>
                </a:cubicBezTo>
                <a:cubicBezTo>
                  <a:pt x="6264665" y="214184"/>
                  <a:pt x="6267040" y="239815"/>
                  <a:pt x="6279081" y="259080"/>
                </a:cubicBezTo>
                <a:cubicBezTo>
                  <a:pt x="6311665" y="311215"/>
                  <a:pt x="6328959" y="324198"/>
                  <a:pt x="6370521" y="365760"/>
                </a:cubicBezTo>
                <a:cubicBezTo>
                  <a:pt x="6375601" y="345440"/>
                  <a:pt x="6382318" y="325460"/>
                  <a:pt x="6385761" y="304800"/>
                </a:cubicBezTo>
                <a:cubicBezTo>
                  <a:pt x="6392494" y="264401"/>
                  <a:pt x="6387226" y="221450"/>
                  <a:pt x="6401001" y="182880"/>
                </a:cubicBezTo>
                <a:cubicBezTo>
                  <a:pt x="6413322" y="148382"/>
                  <a:pt x="6436058" y="117343"/>
                  <a:pt x="6461961" y="91440"/>
                </a:cubicBezTo>
                <a:cubicBezTo>
                  <a:pt x="6477201" y="76200"/>
                  <a:pt x="6498042" y="64997"/>
                  <a:pt x="6507681" y="45720"/>
                </a:cubicBezTo>
                <a:cubicBezTo>
                  <a:pt x="6514497" y="32089"/>
                  <a:pt x="6507681" y="15240"/>
                  <a:pt x="6507681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1229868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7030A0"/>
              </a:gs>
              <a:gs pos="53000">
                <a:srgbClr val="00B050"/>
              </a:gs>
              <a:gs pos="83000">
                <a:schemeClr val="accent2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6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8147" y="365760"/>
            <a:ext cx="7680058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46" y="1213939"/>
            <a:ext cx="7680059" cy="40716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952" y="1984752"/>
            <a:ext cx="1848483" cy="241960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35" y="1999992"/>
            <a:ext cx="1706987" cy="2339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40" y="5806440"/>
            <a:ext cx="1027176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৮১ ও ৮২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29868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7030A0"/>
              </a:gs>
              <a:gs pos="53000">
                <a:srgbClr val="00B050"/>
              </a:gs>
              <a:gs pos="83000">
                <a:schemeClr val="accent2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0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9761" y="2547983"/>
            <a:ext cx="8077200" cy="175432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. মেরু অঞ্চলের বরফ গলছে কেন?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. পৃথিবীর গড় তাপমাত্রা বাড়তে থাকলে আমাদের জীবনে এর কী প্রভাব পড়বে?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640080"/>
            <a:ext cx="463296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29868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7030A0"/>
              </a:gs>
              <a:gs pos="53000">
                <a:srgbClr val="00B050"/>
              </a:gs>
              <a:gs pos="83000">
                <a:schemeClr val="accent2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3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kesh Sutradh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1974" y="452728"/>
            <a:ext cx="1655931" cy="2200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24" y="394795"/>
            <a:ext cx="2692519" cy="2316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040" y="3108960"/>
            <a:ext cx="5867400" cy="292387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আবুল কালাম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শাহাপুর সরকারি প্রাথমিক বিদ্যালয়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বানিয়াচং, হবিগঞ্জ।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০১৭১৮-৫০৯১৭১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3360" y="3276600"/>
            <a:ext cx="3977640" cy="175432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পঞ্চম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প্রাথমিক বিজ্ঞান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৩০ মিনিট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29868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7030A0"/>
              </a:gs>
              <a:gs pos="53000">
                <a:srgbClr val="00B050"/>
              </a:gs>
              <a:gs pos="83000">
                <a:schemeClr val="accent2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1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4721" y="403179"/>
            <a:ext cx="5286374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1387877"/>
            <a:ext cx="5421630" cy="3363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95852" y="5027839"/>
            <a:ext cx="10044112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কি মনে হয় জলবায়ু পরিবর্তন হচ্ছে? হয়ে থাকলে কেন হচ্ছে? এ সম্পর্কে তোমার মতামত ৫টি বাখ্যে লিখে আনবে।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29868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7030A0"/>
              </a:gs>
              <a:gs pos="53000">
                <a:srgbClr val="00B050"/>
              </a:gs>
              <a:gs pos="83000">
                <a:schemeClr val="accent2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পৃথিবী ও সৌরমন্ডল - BHUBIDYA ভূবিদ্য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14" y="1341119"/>
            <a:ext cx="4203065" cy="420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9840" y="303907"/>
            <a:ext cx="5471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 আগামীর প্রত্যাশায়,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5159" y="1341119"/>
            <a:ext cx="4617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মতো বিদায়।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95159" y="5036352"/>
            <a:ext cx="4571999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সবাইকে।</a:t>
            </a:r>
            <a:endParaRPr lang="en-US" sz="6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29868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7030A0"/>
              </a:gs>
              <a:gs pos="53000">
                <a:srgbClr val="00B050"/>
              </a:gs>
              <a:gs pos="83000">
                <a:schemeClr val="accent2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9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9868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7030A0"/>
              </a:gs>
              <a:gs pos="53000">
                <a:srgbClr val="00B050"/>
              </a:gs>
              <a:gs pos="83000">
                <a:schemeClr val="accent2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8920" y="230494"/>
            <a:ext cx="6598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হিমালয় পর্বতের দুটি ছবি দেখি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" y="1530251"/>
            <a:ext cx="5864489" cy="32987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161" b="6283"/>
          <a:stretch/>
        </p:blipFill>
        <p:spPr>
          <a:xfrm>
            <a:off x="6690007" y="1530251"/>
            <a:ext cx="5023515" cy="32987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680210" y="5733321"/>
            <a:ext cx="893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দুটির মধ্যে কোন পার্থক্য আছে কী?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5751173"/>
            <a:ext cx="8031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এরকম পার্থক্য কেন হয়?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5085" y="5769025"/>
            <a:ext cx="751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কী হতে পারে?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1" y="4905568"/>
            <a:ext cx="5864488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বামপাশের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১৯২১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86197" y="4905032"/>
            <a:ext cx="497967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ডানপাশের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২০০৯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2582" y="786937"/>
            <a:ext cx="5053516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হিমালয়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পর্বতমালার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হিমবাহু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0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9868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7030A0"/>
              </a:gs>
              <a:gs pos="53000">
                <a:srgbClr val="00B050"/>
              </a:gs>
              <a:gs pos="83000">
                <a:schemeClr val="accent2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48" y="1220804"/>
            <a:ext cx="5054386" cy="36102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749040" y="5127821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বৈশ্বিক উষ্ণায়ন</a:t>
            </a:r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1449" y="265609"/>
            <a:ext cx="103191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731" y="1236044"/>
            <a:ext cx="4619818" cy="35870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053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9868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7030A0"/>
              </a:gs>
              <a:gs pos="53000">
                <a:srgbClr val="00B050"/>
              </a:gs>
              <a:gs pos="83000">
                <a:schemeClr val="accent2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3760" y="487680"/>
            <a:ext cx="4937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26920" y="2804160"/>
            <a:ext cx="862584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742950" indent="-742950"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উষ্ণায়ন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361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826" y="275209"/>
            <a:ext cx="729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ছবিটি দেখ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343" y="874478"/>
            <a:ext cx="11427993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পৃথিবীর গড় তাপমাত্রা এভাবে ধীরে ধীরে বেড়ে যাওয়াকে 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বৈশ্বিক উষ্ণায়ন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545080" y="1890757"/>
            <a:ext cx="7251415" cy="3687920"/>
            <a:chOff x="2499360" y="2057400"/>
            <a:chExt cx="8366760" cy="48615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499360" y="2392680"/>
              <a:ext cx="7879080" cy="304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499360" y="2895600"/>
              <a:ext cx="7879080" cy="304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499360" y="3444240"/>
              <a:ext cx="7879080" cy="304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99360" y="3962400"/>
              <a:ext cx="7879080" cy="304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499360" y="4511040"/>
              <a:ext cx="7879080" cy="304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99360" y="5013960"/>
              <a:ext cx="7879080" cy="304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499360" y="5516880"/>
              <a:ext cx="7879080" cy="304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499360" y="5989320"/>
              <a:ext cx="7879080" cy="304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499360" y="6858000"/>
              <a:ext cx="836676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2499360" y="2057400"/>
              <a:ext cx="0" cy="48006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10378440" y="2362200"/>
              <a:ext cx="0" cy="449580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499360" y="6423660"/>
              <a:ext cx="7879080" cy="304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565311" y="2362200"/>
              <a:ext cx="8466" cy="4495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678918" y="2392680"/>
              <a:ext cx="38946" cy="4495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6974695" y="2407920"/>
              <a:ext cx="19384" cy="4495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5775490" y="2407920"/>
              <a:ext cx="8324" cy="45110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9227823" y="2331720"/>
              <a:ext cx="72036" cy="45872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8089594" y="2423160"/>
              <a:ext cx="24622" cy="4495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 42"/>
          <p:cNvSpPr/>
          <p:nvPr/>
        </p:nvSpPr>
        <p:spPr>
          <a:xfrm>
            <a:off x="2582525" y="2257989"/>
            <a:ext cx="6561475" cy="3260959"/>
          </a:xfrm>
          <a:custGeom>
            <a:avLst/>
            <a:gdLst>
              <a:gd name="connsiteX0" fmla="*/ 0 w 6903720"/>
              <a:gd name="connsiteY0" fmla="*/ 3337560 h 3337560"/>
              <a:gd name="connsiteX1" fmla="*/ 30480 w 6903720"/>
              <a:gd name="connsiteY1" fmla="*/ 3185160 h 3337560"/>
              <a:gd name="connsiteX2" fmla="*/ 60960 w 6903720"/>
              <a:gd name="connsiteY2" fmla="*/ 3139440 h 3337560"/>
              <a:gd name="connsiteX3" fmla="*/ 106680 w 6903720"/>
              <a:gd name="connsiteY3" fmla="*/ 3032760 h 3337560"/>
              <a:gd name="connsiteX4" fmla="*/ 152400 w 6903720"/>
              <a:gd name="connsiteY4" fmla="*/ 3002280 h 3337560"/>
              <a:gd name="connsiteX5" fmla="*/ 213360 w 6903720"/>
              <a:gd name="connsiteY5" fmla="*/ 3017520 h 3337560"/>
              <a:gd name="connsiteX6" fmla="*/ 304800 w 6903720"/>
              <a:gd name="connsiteY6" fmla="*/ 3078480 h 3337560"/>
              <a:gd name="connsiteX7" fmla="*/ 396240 w 6903720"/>
              <a:gd name="connsiteY7" fmla="*/ 3108960 h 3337560"/>
              <a:gd name="connsiteX8" fmla="*/ 441960 w 6903720"/>
              <a:gd name="connsiteY8" fmla="*/ 3124200 h 3337560"/>
              <a:gd name="connsiteX9" fmla="*/ 899160 w 6903720"/>
              <a:gd name="connsiteY9" fmla="*/ 3108960 h 3337560"/>
              <a:gd name="connsiteX10" fmla="*/ 929640 w 6903720"/>
              <a:gd name="connsiteY10" fmla="*/ 3048000 h 3337560"/>
              <a:gd name="connsiteX11" fmla="*/ 975360 w 6903720"/>
              <a:gd name="connsiteY11" fmla="*/ 3017520 h 3337560"/>
              <a:gd name="connsiteX12" fmla="*/ 1036320 w 6903720"/>
              <a:gd name="connsiteY12" fmla="*/ 2926080 h 3337560"/>
              <a:gd name="connsiteX13" fmla="*/ 1051560 w 6903720"/>
              <a:gd name="connsiteY13" fmla="*/ 2880360 h 3337560"/>
              <a:gd name="connsiteX14" fmla="*/ 1097280 w 6903720"/>
              <a:gd name="connsiteY14" fmla="*/ 2849880 h 3337560"/>
              <a:gd name="connsiteX15" fmla="*/ 1158240 w 6903720"/>
              <a:gd name="connsiteY15" fmla="*/ 2743200 h 3337560"/>
              <a:gd name="connsiteX16" fmla="*/ 1173480 w 6903720"/>
              <a:gd name="connsiteY16" fmla="*/ 2697480 h 3337560"/>
              <a:gd name="connsiteX17" fmla="*/ 1280160 w 6903720"/>
              <a:gd name="connsiteY17" fmla="*/ 2575560 h 3337560"/>
              <a:gd name="connsiteX18" fmla="*/ 1432560 w 6903720"/>
              <a:gd name="connsiteY18" fmla="*/ 2621280 h 3337560"/>
              <a:gd name="connsiteX19" fmla="*/ 1478280 w 6903720"/>
              <a:gd name="connsiteY19" fmla="*/ 2651760 h 3337560"/>
              <a:gd name="connsiteX20" fmla="*/ 1569720 w 6903720"/>
              <a:gd name="connsiteY20" fmla="*/ 2727960 h 3337560"/>
              <a:gd name="connsiteX21" fmla="*/ 1645920 w 6903720"/>
              <a:gd name="connsiteY21" fmla="*/ 2743200 h 3337560"/>
              <a:gd name="connsiteX22" fmla="*/ 2225040 w 6903720"/>
              <a:gd name="connsiteY22" fmla="*/ 2727960 h 3337560"/>
              <a:gd name="connsiteX23" fmla="*/ 2270760 w 6903720"/>
              <a:gd name="connsiteY23" fmla="*/ 2697480 h 3337560"/>
              <a:gd name="connsiteX24" fmla="*/ 2346960 w 6903720"/>
              <a:gd name="connsiteY24" fmla="*/ 2636520 h 3337560"/>
              <a:gd name="connsiteX25" fmla="*/ 2484120 w 6903720"/>
              <a:gd name="connsiteY25" fmla="*/ 2545080 h 3337560"/>
              <a:gd name="connsiteX26" fmla="*/ 2529840 w 6903720"/>
              <a:gd name="connsiteY26" fmla="*/ 2499360 h 3337560"/>
              <a:gd name="connsiteX27" fmla="*/ 2575560 w 6903720"/>
              <a:gd name="connsiteY27" fmla="*/ 2484120 h 3337560"/>
              <a:gd name="connsiteX28" fmla="*/ 2651760 w 6903720"/>
              <a:gd name="connsiteY28" fmla="*/ 2392680 h 3337560"/>
              <a:gd name="connsiteX29" fmla="*/ 2712720 w 6903720"/>
              <a:gd name="connsiteY29" fmla="*/ 2301240 h 3337560"/>
              <a:gd name="connsiteX30" fmla="*/ 2743200 w 6903720"/>
              <a:gd name="connsiteY30" fmla="*/ 2255520 h 3337560"/>
              <a:gd name="connsiteX31" fmla="*/ 2788920 w 6903720"/>
              <a:gd name="connsiteY31" fmla="*/ 2209800 h 3337560"/>
              <a:gd name="connsiteX32" fmla="*/ 2819400 w 6903720"/>
              <a:gd name="connsiteY32" fmla="*/ 2164080 h 3337560"/>
              <a:gd name="connsiteX33" fmla="*/ 2956560 w 6903720"/>
              <a:gd name="connsiteY33" fmla="*/ 2042160 h 3337560"/>
              <a:gd name="connsiteX34" fmla="*/ 3048000 w 6903720"/>
              <a:gd name="connsiteY34" fmla="*/ 2087880 h 3337560"/>
              <a:gd name="connsiteX35" fmla="*/ 3063240 w 6903720"/>
              <a:gd name="connsiteY35" fmla="*/ 2133600 h 3337560"/>
              <a:gd name="connsiteX36" fmla="*/ 3124200 w 6903720"/>
              <a:gd name="connsiteY36" fmla="*/ 2164080 h 3337560"/>
              <a:gd name="connsiteX37" fmla="*/ 3261360 w 6903720"/>
              <a:gd name="connsiteY37" fmla="*/ 2194560 h 3337560"/>
              <a:gd name="connsiteX38" fmla="*/ 3413760 w 6903720"/>
              <a:gd name="connsiteY38" fmla="*/ 2209800 h 3337560"/>
              <a:gd name="connsiteX39" fmla="*/ 3733800 w 6903720"/>
              <a:gd name="connsiteY39" fmla="*/ 2179320 h 3337560"/>
              <a:gd name="connsiteX40" fmla="*/ 3794760 w 6903720"/>
              <a:gd name="connsiteY40" fmla="*/ 2148840 h 3337560"/>
              <a:gd name="connsiteX41" fmla="*/ 3886200 w 6903720"/>
              <a:gd name="connsiteY41" fmla="*/ 2072640 h 3337560"/>
              <a:gd name="connsiteX42" fmla="*/ 3916680 w 6903720"/>
              <a:gd name="connsiteY42" fmla="*/ 2011680 h 3337560"/>
              <a:gd name="connsiteX43" fmla="*/ 4053840 w 6903720"/>
              <a:gd name="connsiteY43" fmla="*/ 1844040 h 3337560"/>
              <a:gd name="connsiteX44" fmla="*/ 4084320 w 6903720"/>
              <a:gd name="connsiteY44" fmla="*/ 1737360 h 3337560"/>
              <a:gd name="connsiteX45" fmla="*/ 4130040 w 6903720"/>
              <a:gd name="connsiteY45" fmla="*/ 1706880 h 3337560"/>
              <a:gd name="connsiteX46" fmla="*/ 4206240 w 6903720"/>
              <a:gd name="connsiteY46" fmla="*/ 1630680 h 3337560"/>
              <a:gd name="connsiteX47" fmla="*/ 4267200 w 6903720"/>
              <a:gd name="connsiteY47" fmla="*/ 1676400 h 3337560"/>
              <a:gd name="connsiteX48" fmla="*/ 4328160 w 6903720"/>
              <a:gd name="connsiteY48" fmla="*/ 1691640 h 3337560"/>
              <a:gd name="connsiteX49" fmla="*/ 4373880 w 6903720"/>
              <a:gd name="connsiteY49" fmla="*/ 1737360 h 3337560"/>
              <a:gd name="connsiteX50" fmla="*/ 5090160 w 6903720"/>
              <a:gd name="connsiteY50" fmla="*/ 1706880 h 3337560"/>
              <a:gd name="connsiteX51" fmla="*/ 5196840 w 6903720"/>
              <a:gd name="connsiteY51" fmla="*/ 1569720 h 3337560"/>
              <a:gd name="connsiteX52" fmla="*/ 5227320 w 6903720"/>
              <a:gd name="connsiteY52" fmla="*/ 1524000 h 3337560"/>
              <a:gd name="connsiteX53" fmla="*/ 5242560 w 6903720"/>
              <a:gd name="connsiteY53" fmla="*/ 1478280 h 3337560"/>
              <a:gd name="connsiteX54" fmla="*/ 5257800 w 6903720"/>
              <a:gd name="connsiteY54" fmla="*/ 1417320 h 3337560"/>
              <a:gd name="connsiteX55" fmla="*/ 5288280 w 6903720"/>
              <a:gd name="connsiteY55" fmla="*/ 1371600 h 3337560"/>
              <a:gd name="connsiteX56" fmla="*/ 5379720 w 6903720"/>
              <a:gd name="connsiteY56" fmla="*/ 1188720 h 3337560"/>
              <a:gd name="connsiteX57" fmla="*/ 5455920 w 6903720"/>
              <a:gd name="connsiteY57" fmla="*/ 1082040 h 3337560"/>
              <a:gd name="connsiteX58" fmla="*/ 5486400 w 6903720"/>
              <a:gd name="connsiteY58" fmla="*/ 1036320 h 3337560"/>
              <a:gd name="connsiteX59" fmla="*/ 5532120 w 6903720"/>
              <a:gd name="connsiteY59" fmla="*/ 1021080 h 3337560"/>
              <a:gd name="connsiteX60" fmla="*/ 5715000 w 6903720"/>
              <a:gd name="connsiteY60" fmla="*/ 1036320 h 3337560"/>
              <a:gd name="connsiteX61" fmla="*/ 5852160 w 6903720"/>
              <a:gd name="connsiteY61" fmla="*/ 1082040 h 3337560"/>
              <a:gd name="connsiteX62" fmla="*/ 5989320 w 6903720"/>
              <a:gd name="connsiteY62" fmla="*/ 1112520 h 3337560"/>
              <a:gd name="connsiteX63" fmla="*/ 6507480 w 6903720"/>
              <a:gd name="connsiteY63" fmla="*/ 1021080 h 3337560"/>
              <a:gd name="connsiteX64" fmla="*/ 6568440 w 6903720"/>
              <a:gd name="connsiteY64" fmla="*/ 975360 h 3337560"/>
              <a:gd name="connsiteX65" fmla="*/ 6598920 w 6903720"/>
              <a:gd name="connsiteY65" fmla="*/ 929640 h 3337560"/>
              <a:gd name="connsiteX66" fmla="*/ 6720840 w 6903720"/>
              <a:gd name="connsiteY66" fmla="*/ 777240 h 3337560"/>
              <a:gd name="connsiteX67" fmla="*/ 6766560 w 6903720"/>
              <a:gd name="connsiteY67" fmla="*/ 640080 h 3337560"/>
              <a:gd name="connsiteX68" fmla="*/ 6781800 w 6903720"/>
              <a:gd name="connsiteY68" fmla="*/ 594360 h 3337560"/>
              <a:gd name="connsiteX69" fmla="*/ 6797040 w 6903720"/>
              <a:gd name="connsiteY69" fmla="*/ 365760 h 3337560"/>
              <a:gd name="connsiteX70" fmla="*/ 6827520 w 6903720"/>
              <a:gd name="connsiteY70" fmla="*/ 259080 h 3337560"/>
              <a:gd name="connsiteX71" fmla="*/ 6842760 w 6903720"/>
              <a:gd name="connsiteY71" fmla="*/ 182880 h 3337560"/>
              <a:gd name="connsiteX72" fmla="*/ 6888480 w 6903720"/>
              <a:gd name="connsiteY72" fmla="*/ 45720 h 3337560"/>
              <a:gd name="connsiteX73" fmla="*/ 6903720 w 6903720"/>
              <a:gd name="connsiteY73" fmla="*/ 0 h 333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903720" h="3337560">
                <a:moveTo>
                  <a:pt x="0" y="3337560"/>
                </a:moveTo>
                <a:cubicBezTo>
                  <a:pt x="5616" y="3298246"/>
                  <a:pt x="9201" y="3227719"/>
                  <a:pt x="30480" y="3185160"/>
                </a:cubicBezTo>
                <a:cubicBezTo>
                  <a:pt x="38671" y="3168777"/>
                  <a:pt x="52769" y="3155823"/>
                  <a:pt x="60960" y="3139440"/>
                </a:cubicBezTo>
                <a:cubicBezTo>
                  <a:pt x="84782" y="3091796"/>
                  <a:pt x="67039" y="3080329"/>
                  <a:pt x="106680" y="3032760"/>
                </a:cubicBezTo>
                <a:cubicBezTo>
                  <a:pt x="118406" y="3018689"/>
                  <a:pt x="137160" y="3012440"/>
                  <a:pt x="152400" y="3002280"/>
                </a:cubicBezTo>
                <a:cubicBezTo>
                  <a:pt x="172720" y="3007360"/>
                  <a:pt x="194626" y="3008153"/>
                  <a:pt x="213360" y="3017520"/>
                </a:cubicBezTo>
                <a:cubicBezTo>
                  <a:pt x="246125" y="3033903"/>
                  <a:pt x="270047" y="3066896"/>
                  <a:pt x="304800" y="3078480"/>
                </a:cubicBezTo>
                <a:lnTo>
                  <a:pt x="396240" y="3108960"/>
                </a:lnTo>
                <a:lnTo>
                  <a:pt x="441960" y="3124200"/>
                </a:lnTo>
                <a:lnTo>
                  <a:pt x="899160" y="3108960"/>
                </a:lnTo>
                <a:cubicBezTo>
                  <a:pt x="921606" y="3105453"/>
                  <a:pt x="915096" y="3065453"/>
                  <a:pt x="929640" y="3048000"/>
                </a:cubicBezTo>
                <a:cubicBezTo>
                  <a:pt x="941366" y="3033929"/>
                  <a:pt x="960120" y="3027680"/>
                  <a:pt x="975360" y="3017520"/>
                </a:cubicBezTo>
                <a:cubicBezTo>
                  <a:pt x="995680" y="2987040"/>
                  <a:pt x="1024736" y="2960833"/>
                  <a:pt x="1036320" y="2926080"/>
                </a:cubicBezTo>
                <a:cubicBezTo>
                  <a:pt x="1041400" y="2910840"/>
                  <a:pt x="1041525" y="2892904"/>
                  <a:pt x="1051560" y="2880360"/>
                </a:cubicBezTo>
                <a:cubicBezTo>
                  <a:pt x="1063002" y="2866057"/>
                  <a:pt x="1082040" y="2860040"/>
                  <a:pt x="1097280" y="2849880"/>
                </a:cubicBezTo>
                <a:cubicBezTo>
                  <a:pt x="1129512" y="2720951"/>
                  <a:pt x="1085603" y="2852155"/>
                  <a:pt x="1158240" y="2743200"/>
                </a:cubicBezTo>
                <a:cubicBezTo>
                  <a:pt x="1167151" y="2729834"/>
                  <a:pt x="1165678" y="2711523"/>
                  <a:pt x="1173480" y="2697480"/>
                </a:cubicBezTo>
                <a:cubicBezTo>
                  <a:pt x="1225774" y="2603351"/>
                  <a:pt x="1213373" y="2620085"/>
                  <a:pt x="1280160" y="2575560"/>
                </a:cubicBezTo>
                <a:cubicBezTo>
                  <a:pt x="1372743" y="2590991"/>
                  <a:pt x="1359597" y="2579587"/>
                  <a:pt x="1432560" y="2621280"/>
                </a:cubicBezTo>
                <a:cubicBezTo>
                  <a:pt x="1448463" y="2630367"/>
                  <a:pt x="1464209" y="2640034"/>
                  <a:pt x="1478280" y="2651760"/>
                </a:cubicBezTo>
                <a:cubicBezTo>
                  <a:pt x="1510623" y="2678712"/>
                  <a:pt x="1528442" y="2712481"/>
                  <a:pt x="1569720" y="2727960"/>
                </a:cubicBezTo>
                <a:cubicBezTo>
                  <a:pt x="1593974" y="2737055"/>
                  <a:pt x="1620520" y="2738120"/>
                  <a:pt x="1645920" y="2743200"/>
                </a:cubicBezTo>
                <a:cubicBezTo>
                  <a:pt x="1838960" y="2738120"/>
                  <a:pt x="2032448" y="2742052"/>
                  <a:pt x="2225040" y="2727960"/>
                </a:cubicBezTo>
                <a:cubicBezTo>
                  <a:pt x="2243307" y="2726623"/>
                  <a:pt x="2256107" y="2708470"/>
                  <a:pt x="2270760" y="2697480"/>
                </a:cubicBezTo>
                <a:cubicBezTo>
                  <a:pt x="2296782" y="2677963"/>
                  <a:pt x="2320491" y="2655426"/>
                  <a:pt x="2346960" y="2636520"/>
                </a:cubicBezTo>
                <a:cubicBezTo>
                  <a:pt x="2391674" y="2604582"/>
                  <a:pt x="2445265" y="2583935"/>
                  <a:pt x="2484120" y="2545080"/>
                </a:cubicBezTo>
                <a:cubicBezTo>
                  <a:pt x="2499360" y="2529840"/>
                  <a:pt x="2511907" y="2511315"/>
                  <a:pt x="2529840" y="2499360"/>
                </a:cubicBezTo>
                <a:cubicBezTo>
                  <a:pt x="2543206" y="2490449"/>
                  <a:pt x="2560320" y="2489200"/>
                  <a:pt x="2575560" y="2484120"/>
                </a:cubicBezTo>
                <a:cubicBezTo>
                  <a:pt x="2684477" y="2320745"/>
                  <a:pt x="2514860" y="2568695"/>
                  <a:pt x="2651760" y="2392680"/>
                </a:cubicBezTo>
                <a:cubicBezTo>
                  <a:pt x="2674250" y="2363764"/>
                  <a:pt x="2692400" y="2331720"/>
                  <a:pt x="2712720" y="2301240"/>
                </a:cubicBezTo>
                <a:cubicBezTo>
                  <a:pt x="2722880" y="2286000"/>
                  <a:pt x="2730248" y="2268472"/>
                  <a:pt x="2743200" y="2255520"/>
                </a:cubicBezTo>
                <a:cubicBezTo>
                  <a:pt x="2758440" y="2240280"/>
                  <a:pt x="2775122" y="2226357"/>
                  <a:pt x="2788920" y="2209800"/>
                </a:cubicBezTo>
                <a:cubicBezTo>
                  <a:pt x="2800646" y="2195729"/>
                  <a:pt x="2807231" y="2177770"/>
                  <a:pt x="2819400" y="2164080"/>
                </a:cubicBezTo>
                <a:cubicBezTo>
                  <a:pt x="2895321" y="2078669"/>
                  <a:pt x="2887072" y="2088485"/>
                  <a:pt x="2956560" y="2042160"/>
                </a:cubicBezTo>
                <a:cubicBezTo>
                  <a:pt x="2986679" y="2052200"/>
                  <a:pt x="3026514" y="2061023"/>
                  <a:pt x="3048000" y="2087880"/>
                </a:cubicBezTo>
                <a:cubicBezTo>
                  <a:pt x="3058035" y="2100424"/>
                  <a:pt x="3051881" y="2122241"/>
                  <a:pt x="3063240" y="2133600"/>
                </a:cubicBezTo>
                <a:cubicBezTo>
                  <a:pt x="3079304" y="2149664"/>
                  <a:pt x="3103318" y="2155131"/>
                  <a:pt x="3124200" y="2164080"/>
                </a:cubicBezTo>
                <a:cubicBezTo>
                  <a:pt x="3168039" y="2182868"/>
                  <a:pt x="3214080" y="2188650"/>
                  <a:pt x="3261360" y="2194560"/>
                </a:cubicBezTo>
                <a:cubicBezTo>
                  <a:pt x="3312019" y="2200892"/>
                  <a:pt x="3362960" y="2204720"/>
                  <a:pt x="3413760" y="2209800"/>
                </a:cubicBezTo>
                <a:cubicBezTo>
                  <a:pt x="3437669" y="2208206"/>
                  <a:pt x="3662327" y="2200762"/>
                  <a:pt x="3733800" y="2179320"/>
                </a:cubicBezTo>
                <a:cubicBezTo>
                  <a:pt x="3755560" y="2172792"/>
                  <a:pt x="3775035" y="2160112"/>
                  <a:pt x="3794760" y="2148840"/>
                </a:cubicBezTo>
                <a:cubicBezTo>
                  <a:pt x="3827026" y="2130403"/>
                  <a:pt x="3864462" y="2103073"/>
                  <a:pt x="3886200" y="2072640"/>
                </a:cubicBezTo>
                <a:cubicBezTo>
                  <a:pt x="3899405" y="2054153"/>
                  <a:pt x="3902488" y="2029420"/>
                  <a:pt x="3916680" y="2011680"/>
                </a:cubicBezTo>
                <a:cubicBezTo>
                  <a:pt x="4096497" y="1786909"/>
                  <a:pt x="3939605" y="2034432"/>
                  <a:pt x="4053840" y="1844040"/>
                </a:cubicBezTo>
                <a:cubicBezTo>
                  <a:pt x="4054836" y="1840057"/>
                  <a:pt x="4076370" y="1747298"/>
                  <a:pt x="4084320" y="1737360"/>
                </a:cubicBezTo>
                <a:cubicBezTo>
                  <a:pt x="4095762" y="1723057"/>
                  <a:pt x="4114800" y="1717040"/>
                  <a:pt x="4130040" y="1706880"/>
                </a:cubicBezTo>
                <a:cubicBezTo>
                  <a:pt x="4140642" y="1690977"/>
                  <a:pt x="4175318" y="1626263"/>
                  <a:pt x="4206240" y="1630680"/>
                </a:cubicBezTo>
                <a:cubicBezTo>
                  <a:pt x="4231385" y="1634272"/>
                  <a:pt x="4244482" y="1665041"/>
                  <a:pt x="4267200" y="1676400"/>
                </a:cubicBezTo>
                <a:cubicBezTo>
                  <a:pt x="4285934" y="1685767"/>
                  <a:pt x="4307840" y="1686560"/>
                  <a:pt x="4328160" y="1691640"/>
                </a:cubicBezTo>
                <a:cubicBezTo>
                  <a:pt x="4343400" y="1706880"/>
                  <a:pt x="4352347" y="1736444"/>
                  <a:pt x="4373880" y="1737360"/>
                </a:cubicBezTo>
                <a:cubicBezTo>
                  <a:pt x="4941254" y="1761504"/>
                  <a:pt x="4840904" y="1789965"/>
                  <a:pt x="5090160" y="1706880"/>
                </a:cubicBezTo>
                <a:cubicBezTo>
                  <a:pt x="5161783" y="1635257"/>
                  <a:pt x="5123925" y="1679093"/>
                  <a:pt x="5196840" y="1569720"/>
                </a:cubicBezTo>
                <a:cubicBezTo>
                  <a:pt x="5207000" y="1554480"/>
                  <a:pt x="5221528" y="1541376"/>
                  <a:pt x="5227320" y="1524000"/>
                </a:cubicBezTo>
                <a:cubicBezTo>
                  <a:pt x="5232400" y="1508760"/>
                  <a:pt x="5238147" y="1493726"/>
                  <a:pt x="5242560" y="1478280"/>
                </a:cubicBezTo>
                <a:cubicBezTo>
                  <a:pt x="5248314" y="1458141"/>
                  <a:pt x="5249549" y="1436572"/>
                  <a:pt x="5257800" y="1417320"/>
                </a:cubicBezTo>
                <a:cubicBezTo>
                  <a:pt x="5265015" y="1400485"/>
                  <a:pt x="5280841" y="1388338"/>
                  <a:pt x="5288280" y="1371600"/>
                </a:cubicBezTo>
                <a:cubicBezTo>
                  <a:pt x="5372408" y="1182311"/>
                  <a:pt x="5252978" y="1378834"/>
                  <a:pt x="5379720" y="1188720"/>
                </a:cubicBezTo>
                <a:cubicBezTo>
                  <a:pt x="5451552" y="1080972"/>
                  <a:pt x="5361404" y="1214363"/>
                  <a:pt x="5455920" y="1082040"/>
                </a:cubicBezTo>
                <a:cubicBezTo>
                  <a:pt x="5466566" y="1067135"/>
                  <a:pt x="5472097" y="1047762"/>
                  <a:pt x="5486400" y="1036320"/>
                </a:cubicBezTo>
                <a:cubicBezTo>
                  <a:pt x="5498944" y="1026285"/>
                  <a:pt x="5516880" y="1026160"/>
                  <a:pt x="5532120" y="1021080"/>
                </a:cubicBezTo>
                <a:cubicBezTo>
                  <a:pt x="5593080" y="1026160"/>
                  <a:pt x="5654661" y="1026264"/>
                  <a:pt x="5715000" y="1036320"/>
                </a:cubicBezTo>
                <a:cubicBezTo>
                  <a:pt x="5760720" y="1043940"/>
                  <a:pt x="5806440" y="1070610"/>
                  <a:pt x="5852160" y="1082040"/>
                </a:cubicBezTo>
                <a:cubicBezTo>
                  <a:pt x="5938250" y="1103562"/>
                  <a:pt x="5892581" y="1093172"/>
                  <a:pt x="5989320" y="1112520"/>
                </a:cubicBezTo>
                <a:cubicBezTo>
                  <a:pt x="6487104" y="1094742"/>
                  <a:pt x="6297942" y="1188711"/>
                  <a:pt x="6507480" y="1021080"/>
                </a:cubicBezTo>
                <a:cubicBezTo>
                  <a:pt x="6527314" y="1005213"/>
                  <a:pt x="6550479" y="993321"/>
                  <a:pt x="6568440" y="975360"/>
                </a:cubicBezTo>
                <a:cubicBezTo>
                  <a:pt x="6581392" y="962408"/>
                  <a:pt x="6587000" y="943547"/>
                  <a:pt x="6598920" y="929640"/>
                </a:cubicBezTo>
                <a:cubicBezTo>
                  <a:pt x="6644322" y="876671"/>
                  <a:pt x="6696792" y="849384"/>
                  <a:pt x="6720840" y="777240"/>
                </a:cubicBezTo>
                <a:lnTo>
                  <a:pt x="6766560" y="640080"/>
                </a:lnTo>
                <a:lnTo>
                  <a:pt x="6781800" y="594360"/>
                </a:lnTo>
                <a:cubicBezTo>
                  <a:pt x="6786880" y="518160"/>
                  <a:pt x="6789045" y="441710"/>
                  <a:pt x="6797040" y="365760"/>
                </a:cubicBezTo>
                <a:cubicBezTo>
                  <a:pt x="6802223" y="316521"/>
                  <a:pt x="6816358" y="303728"/>
                  <a:pt x="6827520" y="259080"/>
                </a:cubicBezTo>
                <a:cubicBezTo>
                  <a:pt x="6833802" y="233950"/>
                  <a:pt x="6835644" y="207786"/>
                  <a:pt x="6842760" y="182880"/>
                </a:cubicBezTo>
                <a:cubicBezTo>
                  <a:pt x="6856000" y="136541"/>
                  <a:pt x="6873240" y="91440"/>
                  <a:pt x="6888480" y="45720"/>
                </a:cubicBezTo>
                <a:lnTo>
                  <a:pt x="690372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ame 28"/>
          <p:cNvSpPr/>
          <p:nvPr/>
        </p:nvSpPr>
        <p:spPr>
          <a:xfrm>
            <a:off x="0" y="0"/>
            <a:ext cx="1229868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7030A0"/>
              </a:gs>
              <a:gs pos="53000">
                <a:srgbClr val="00B050"/>
              </a:gs>
              <a:gs pos="83000">
                <a:schemeClr val="accent2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37682" y="2085142"/>
            <a:ext cx="1013137" cy="3470413"/>
            <a:chOff x="1638624" y="1980000"/>
            <a:chExt cx="1210964" cy="3857832"/>
          </a:xfrm>
        </p:grpSpPr>
        <p:sp>
          <p:nvSpPr>
            <p:cNvPr id="2" name="TextBox 1"/>
            <p:cNvSpPr txBox="1"/>
            <p:nvPr/>
          </p:nvSpPr>
          <p:spPr>
            <a:xfrm>
              <a:off x="1764118" y="1980000"/>
              <a:ext cx="1085470" cy="52322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১৪.৪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64118" y="2423088"/>
              <a:ext cx="1085470" cy="52322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১৪.৩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17896" y="2846153"/>
              <a:ext cx="1085470" cy="52322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১৪.২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18565" y="3316883"/>
              <a:ext cx="1085470" cy="52322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১৪.১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17445" y="4152161"/>
              <a:ext cx="1085470" cy="52322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১৪.৯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19362" y="3741263"/>
              <a:ext cx="1085470" cy="52322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১৪.০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17707" y="4549166"/>
              <a:ext cx="1085470" cy="52322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১৪.৮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71859" y="4917607"/>
              <a:ext cx="1085470" cy="52322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১৪.৭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38624" y="5314612"/>
              <a:ext cx="1085470" cy="52322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১৪.৬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55665" y="5590238"/>
            <a:ext cx="7251415" cy="594487"/>
            <a:chOff x="2987040" y="5784590"/>
            <a:chExt cx="7251415" cy="594487"/>
          </a:xfrm>
        </p:grpSpPr>
        <p:sp>
          <p:nvSpPr>
            <p:cNvPr id="16" name="TextBox 15"/>
            <p:cNvSpPr txBox="1"/>
            <p:nvPr/>
          </p:nvSpPr>
          <p:spPr>
            <a:xfrm>
              <a:off x="2987040" y="5816557"/>
              <a:ext cx="1011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১৮৮০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90859" y="5826463"/>
              <a:ext cx="1011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১৯০০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57894" y="5855857"/>
              <a:ext cx="1011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১৯২০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149339" y="5824605"/>
              <a:ext cx="1011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১৯৪০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226663" y="5798075"/>
              <a:ext cx="1011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২০০০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277090" y="5784590"/>
              <a:ext cx="1011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১৯৮০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166438" y="5830088"/>
              <a:ext cx="1011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১৯৬০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1" name="Left-Right Arrow 20"/>
          <p:cNvSpPr/>
          <p:nvPr/>
        </p:nvSpPr>
        <p:spPr>
          <a:xfrm>
            <a:off x="4538660" y="5980045"/>
            <a:ext cx="2575560" cy="743157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বছর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Left-Right Arrow 21"/>
          <p:cNvSpPr/>
          <p:nvPr/>
        </p:nvSpPr>
        <p:spPr>
          <a:xfrm rot="16200000">
            <a:off x="-643413" y="3399232"/>
            <a:ext cx="3352154" cy="751396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বৈশ্বিক গড় তাপমাত্রা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46" y="2549726"/>
            <a:ext cx="2383437" cy="238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" name="Rectangle 48"/>
          <p:cNvSpPr/>
          <p:nvPr/>
        </p:nvSpPr>
        <p:spPr>
          <a:xfrm>
            <a:off x="10042335" y="5061864"/>
            <a:ext cx="1853708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5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3" grpId="0" animBg="1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2059" y="350660"/>
            <a:ext cx="39624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4160" y="5332289"/>
            <a:ext cx="675132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ষ্ণায়ন বলতে কী বুঝ?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71"/>
          <a:stretch/>
        </p:blipFill>
        <p:spPr>
          <a:xfrm>
            <a:off x="4616958" y="1327582"/>
            <a:ext cx="3292602" cy="3875222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29868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7030A0"/>
              </a:gs>
              <a:gs pos="53000">
                <a:srgbClr val="00B050"/>
              </a:gs>
              <a:gs pos="83000">
                <a:schemeClr val="accent2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1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46001" y="1198668"/>
            <a:ext cx="5249440" cy="4386674"/>
            <a:chOff x="6371768" y="1256575"/>
            <a:chExt cx="5249440" cy="4460664"/>
          </a:xfrm>
        </p:grpSpPr>
        <p:grpSp>
          <p:nvGrpSpPr>
            <p:cNvPr id="3" name="Group 2"/>
            <p:cNvGrpSpPr/>
            <p:nvPr/>
          </p:nvGrpSpPr>
          <p:grpSpPr>
            <a:xfrm>
              <a:off x="6371768" y="1319780"/>
              <a:ext cx="5130447" cy="4323469"/>
              <a:chOff x="5733142" y="1579445"/>
              <a:chExt cx="5863771" cy="3881613"/>
            </a:xfrm>
          </p:grpSpPr>
          <p:pic>
            <p:nvPicPr>
              <p:cNvPr id="5" name="Picture 2" descr="Image result for greenhouse gases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396" b="75248" l="1847" r="99111">
                            <a14:foregroundMark x1="4720" y1="32871" x2="18399" y2="57624"/>
                            <a14:foregroundMark x1="24555" y1="26337" x2="36799" y2="59208"/>
                            <a14:foregroundMark x1="65390" y1="55842" x2="73940" y2="41980"/>
                            <a14:foregroundMark x1="89124" y1="59208" x2="93228" y2="44752"/>
                            <a14:foregroundMark x1="77086" y1="39208" x2="77839" y2="39802"/>
                            <a14:foregroundMark x1="79891" y1="45743" x2="79891" y2="45743"/>
                            <a14:foregroundMark x1="69836" y1="38218" x2="69836" y2="38218"/>
                            <a14:foregroundMark x1="67579" y1="42574" x2="67579" y2="4257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363" t="31288" r="417" b="27555"/>
              <a:stretch/>
            </p:blipFill>
            <p:spPr bwMode="auto">
              <a:xfrm>
                <a:off x="8171543" y="2835257"/>
                <a:ext cx="1190170" cy="1113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Image result for greenhouse gases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396" b="75248" l="1847" r="99111">
                            <a14:foregroundMark x1="4720" y1="32871" x2="18399" y2="57624"/>
                            <a14:foregroundMark x1="24555" y1="26337" x2="36799" y2="59208"/>
                            <a14:foregroundMark x1="65390" y1="55842" x2="73940" y2="41980"/>
                            <a14:foregroundMark x1="89124" y1="59208" x2="93228" y2="44752"/>
                            <a14:foregroundMark x1="77086" y1="39208" x2="77839" y2="39802"/>
                            <a14:foregroundMark x1="79891" y1="45743" x2="79891" y2="45743"/>
                            <a14:foregroundMark x1="69836" y1="38218" x2="69836" y2="38218"/>
                            <a14:foregroundMark x1="67579" y1="42574" x2="67579" y2="4257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3" r="15937" b="22682"/>
              <a:stretch/>
            </p:blipFill>
            <p:spPr bwMode="auto">
              <a:xfrm>
                <a:off x="6084743" y="3063217"/>
                <a:ext cx="5160570" cy="2397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6044458" y="2400441"/>
                <a:ext cx="1523174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কার্বন-ডাই অক্সাইড</a:t>
                </a: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023730" y="2400441"/>
                <a:ext cx="1303562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নাইট্রাস অক্সাইড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9796131" y="4889375"/>
                <a:ext cx="675185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ওজোন</a:t>
                </a:r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301160" y="3751037"/>
                <a:ext cx="984565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জলীয় বাষ্প</a:t>
                </a:r>
                <a:endParaRPr lang="en-US" dirty="0"/>
              </a:p>
            </p:txBody>
          </p:sp>
          <p:pic>
            <p:nvPicPr>
              <p:cNvPr id="11" name="Picture 2" descr="Image result for greenhouse gases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396" b="75248" l="1847" r="99111">
                            <a14:foregroundMark x1="4720" y1="32871" x2="18399" y2="57624"/>
                            <a14:foregroundMark x1="24555" y1="26337" x2="36799" y2="59208"/>
                            <a14:foregroundMark x1="65390" y1="55842" x2="73940" y2="41980"/>
                            <a14:foregroundMark x1="89124" y1="59208" x2="93228" y2="44752"/>
                            <a14:foregroundMark x1="77086" y1="39208" x2="77839" y2="39802"/>
                            <a14:foregroundMark x1="79891" y1="45743" x2="79891" y2="45743"/>
                            <a14:foregroundMark x1="69836" y1="38218" x2="69836" y2="38218"/>
                            <a14:foregroundMark x1="67579" y1="42574" x2="67579" y2="4257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903" r="59104"/>
              <a:stretch/>
            </p:blipFill>
            <p:spPr bwMode="auto">
              <a:xfrm>
                <a:off x="5733142" y="1579445"/>
                <a:ext cx="5863771" cy="1641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6644136" y="5091726"/>
                <a:ext cx="643125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মিথেন</a:t>
                </a:r>
                <a:endParaRPr lang="en-US" dirty="0"/>
              </a:p>
            </p:txBody>
          </p:sp>
        </p:grpSp>
        <p:sp>
          <p:nvSpPr>
            <p:cNvPr id="4" name="Frame 3"/>
            <p:cNvSpPr/>
            <p:nvPr/>
          </p:nvSpPr>
          <p:spPr>
            <a:xfrm>
              <a:off x="6430562" y="1256575"/>
              <a:ext cx="5190646" cy="4460664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Frame 22"/>
          <p:cNvSpPr/>
          <p:nvPr/>
        </p:nvSpPr>
        <p:spPr>
          <a:xfrm>
            <a:off x="0" y="0"/>
            <a:ext cx="1229868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7030A0"/>
              </a:gs>
              <a:gs pos="53000">
                <a:srgbClr val="00B050"/>
              </a:gs>
              <a:gs pos="83000">
                <a:schemeClr val="accent2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" y="1198668"/>
            <a:ext cx="5113122" cy="43866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2982375" y="355155"/>
            <a:ext cx="6227250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ছবিগুলোতে কি কি দেখতে পাচ্ছ?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90360" y="5835176"/>
            <a:ext cx="4986087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গ্রিন হাউজ গ্যাস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9640" y="5833432"/>
            <a:ext cx="5113123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গ্রিন হাউজের প্রভাব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2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1377315"/>
            <a:ext cx="5715000" cy="32194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074" name="Picture 2" descr="Unplanned urbanisation and our endangered agriculture | theindependentbd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40" y="1377315"/>
            <a:ext cx="5707380" cy="32194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6760" y="5212080"/>
            <a:ext cx="493776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বৃদ্ধি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5540" y="5166360"/>
            <a:ext cx="535686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অপরিকল্পিত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নগরায়ন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2375" y="355155"/>
            <a:ext cx="622725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ছবিগুলোতে কি কি দেখতে পাচ্ছ?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298680" cy="6858000"/>
          </a:xfrm>
          <a:prstGeom prst="frame">
            <a:avLst>
              <a:gd name="adj1" fmla="val 2722"/>
            </a:avLst>
          </a:prstGeom>
          <a:gradFill>
            <a:gsLst>
              <a:gs pos="0">
                <a:srgbClr val="7030A0"/>
              </a:gs>
              <a:gs pos="53000">
                <a:srgbClr val="00B050"/>
              </a:gs>
              <a:gs pos="83000">
                <a:schemeClr val="accent2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5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6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405</Words>
  <Application>Microsoft Office PowerPoint</Application>
  <PresentationFormat>Widescreen</PresentationFormat>
  <Paragraphs>90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34</cp:revision>
  <dcterms:created xsi:type="dcterms:W3CDTF">2020-12-07T03:20:59Z</dcterms:created>
  <dcterms:modified xsi:type="dcterms:W3CDTF">2020-12-09T09:04:49Z</dcterms:modified>
</cp:coreProperties>
</file>