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6" r:id="rId4"/>
    <p:sldId id="275" r:id="rId5"/>
    <p:sldId id="256" r:id="rId6"/>
    <p:sldId id="257" r:id="rId7"/>
    <p:sldId id="258" r:id="rId8"/>
    <p:sldId id="261" r:id="rId9"/>
    <p:sldId id="267" r:id="rId10"/>
    <p:sldId id="263" r:id="rId11"/>
    <p:sldId id="264" r:id="rId12"/>
    <p:sldId id="266" r:id="rId13"/>
    <p:sldId id="268" r:id="rId14"/>
    <p:sldId id="269" r:id="rId15"/>
    <p:sldId id="270" r:id="rId16"/>
    <p:sldId id="272" r:id="rId17"/>
    <p:sldId id="27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2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FA67-6377-4DDD-88F7-79767DA26314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26F1-2F8E-4EB7-9B4E-E90F8250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90152" y="4101921"/>
            <a:ext cx="12101848" cy="275607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03" y="-51516"/>
            <a:ext cx="10310611" cy="104222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পূর্নসংখ্যার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ক্রম</a:t>
            </a:r>
            <a:endParaRPr lang="en-US" dirty="0">
              <a:solidFill>
                <a:schemeClr val="accent6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46" y="974131"/>
            <a:ext cx="7237927" cy="5888137"/>
          </a:xfrm>
        </p:spPr>
      </p:pic>
      <p:sp>
        <p:nvSpPr>
          <p:cNvPr id="3" name="Rectangle 2"/>
          <p:cNvSpPr/>
          <p:nvPr/>
        </p:nvSpPr>
        <p:spPr>
          <a:xfrm>
            <a:off x="8873543" y="5168194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8692" y="4653790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0060" y="5689036"/>
            <a:ext cx="347730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6568" y="4254543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1717" y="3766383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2623" y="3439209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0651" y="3022627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3225" y="2700654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5799" y="2433179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8073" y="2111206"/>
            <a:ext cx="489397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01" y="3764606"/>
            <a:ext cx="544028" cy="4933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03436" y="3827670"/>
            <a:ext cx="347730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7301" y="4298511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6988" y="4789135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0194" y="5265037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9787" y="5930645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8152" y="3424673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401" y="3068200"/>
            <a:ext cx="603310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0808" y="2728977"/>
            <a:ext cx="603310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2775" y="2393642"/>
            <a:ext cx="603310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6059" y="4197620"/>
            <a:ext cx="544028" cy="4933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5284" y="4683673"/>
            <a:ext cx="544028" cy="493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197" y="5189379"/>
            <a:ext cx="544028" cy="4933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3055" y="5779328"/>
            <a:ext cx="544028" cy="4933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7069" y="3320355"/>
            <a:ext cx="544028" cy="493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9210" y="3021687"/>
            <a:ext cx="446074" cy="404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0194" y="2633940"/>
            <a:ext cx="446074" cy="404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3076" y="2336361"/>
            <a:ext cx="446074" cy="40453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000773" y="3827670"/>
            <a:ext cx="347730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74638" y="4298511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74325" y="4789135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77531" y="5265037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37124" y="5930645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243"/>
            <a:ext cx="121920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শিখলাম</a:t>
            </a:r>
            <a:endParaRPr lang="en-US" dirty="0">
              <a:solidFill>
                <a:schemeClr val="accent6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04320"/>
                <a:ext cx="12191999" cy="545708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r>
                  <a:rPr lang="en-US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endParaRPr lang="en-US" dirty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শিড়ির</a:t>
                </a:r>
                <a:r>
                  <a:rPr lang="en-US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উপরে</a:t>
                </a:r>
                <a:r>
                  <a:rPr lang="en-US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নিচে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700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4700" dirty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তাহলে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3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আমরা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&gt;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ব্যবহার</a:t>
                </a:r>
                <a:r>
                  <a:rPr lang="en-US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করবো</a:t>
                </a:r>
                <a:endParaRPr lang="en-US" dirty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endPara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শিড়ির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উপরে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নিচে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4600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তাহলে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&lt;−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3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ছোট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আমরা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&lt;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ব্যবহার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করবো</a:t>
                </a:r>
                <a:endPara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:r>
                  <a:rPr lang="en-US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 </a:t>
                </a:r>
                <a:r>
                  <a:rPr lang="en-US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 </a:t>
                </a:r>
                <a:r>
                  <a:rPr lang="en-US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শিড়ির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উপরে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নিচে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4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তাহলে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5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&lt;−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4</m:t>
                    </m:r>
                  </m:oMath>
                </a14:m>
                <a:endPara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বড়</a:t>
                </a:r>
                <a:endPara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শিড়ির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উপরে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না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নিচে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4000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তাহলে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8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04320"/>
                <a:ext cx="12191999" cy="5457087"/>
              </a:xfrm>
              <a:blipFill rotWithShape="0">
                <a:blip r:embed="rId2"/>
                <a:stretch>
                  <a:fillRect l="-500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90" y="1750999"/>
            <a:ext cx="6373479" cy="518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18258" y="5348500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83407" y="4911370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94775" y="5869342"/>
            <a:ext cx="347730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71283" y="4550760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65222" y="4191390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94765" y="3799821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50067" y="3486271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2488" y="3228690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2030" y="2948335"/>
            <a:ext cx="334851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51578" y="2639243"/>
            <a:ext cx="489397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06348" y="3811043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9597" y="3454570"/>
            <a:ext cx="603310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9004" y="3115347"/>
            <a:ext cx="603310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90971" y="2780012"/>
            <a:ext cx="603310" cy="3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8969" y="4214040"/>
            <a:ext cx="347730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2834" y="4568970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9336" y="5008078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79816" y="5522617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87893" y="6033677"/>
            <a:ext cx="562673" cy="34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জোড়ায়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নিচের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সংখ্যা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গুলো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ক্রম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অনুসারে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লেখ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&gt;</m:t>
                    </m:r>
                  </m:oMath>
                </a14:m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চিহ্ন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ব্যবহার</a:t>
                </a:r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 smtClean="0">
                    <a:latin typeface="SutonnyMJ" pitchFamily="2" charset="0"/>
                    <a:cs typeface="SutonnyMJ" pitchFamily="2" charset="0"/>
                  </a:rPr>
                  <a:t>করে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9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&lt;</m:t>
                    </m:r>
                  </m:oMath>
                </a14:m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চিহ্ন ব্যবহার করে</a:t>
                </a: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,−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,−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SutonnyMJ" pitchFamily="2" charset="0"/>
                      </a:rPr>
                      <m:t>9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cs typeface="SutonnyMJ" pitchFamily="2" charset="0"/>
                  </a:rPr>
                  <a:t> </a:t>
                </a:r>
                <a:endParaRPr lang="en-US" i="1" dirty="0"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17"/>
            <a:ext cx="12192000" cy="1325563"/>
          </a:xfrm>
          <a:solidFill>
            <a:schemeClr val="tx1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9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সংখ্যারেখার</a:t>
            </a:r>
            <a:r>
              <a:rPr lang="en-US" sz="49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পূর্নসংখ্যার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sz="49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970984"/>
            <a:ext cx="10412896" cy="3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0083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316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328" y="283334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63877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7908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5800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35471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111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16557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0589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4486" y="283334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98833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3729" y="28151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94758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348210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57238" y="3152972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9475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7684" y="315213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3249" y="315797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942" y="31738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1507" y="316605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4742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8391" y="308599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3799" y="309294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12508" y="314612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5603" y="312339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31476" y="309294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94341" y="314867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84675" y="314612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06335" y="309878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0808550" y="285839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575615" y="311299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57" y="1480478"/>
            <a:ext cx="833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রেখার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ও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অর্থা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5+3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57" y="4494727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সংখ্যারেখার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ডানদিকে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প্রথমে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ধাপ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অতিক্রম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বিন্দুতে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পৌছাই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29436" y="3663817"/>
            <a:ext cx="3521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6057" y="5216097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তারপর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ডানদিকে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আরও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ধাপ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অতিক্রম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বিন্দুতে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পৌছাই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163228" y="3747751"/>
            <a:ext cx="1706542" cy="12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9758" y="5869358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5+3=8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47" grpId="0" animBg="1"/>
      <p:bldP spid="3" grpId="0"/>
      <p:bldP spid="10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17"/>
            <a:ext cx="12192000" cy="1325563"/>
          </a:xfrm>
          <a:solidFill>
            <a:schemeClr val="tx1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9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সংখ্যারেখার</a:t>
            </a:r>
            <a:r>
              <a:rPr lang="en-US" sz="49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পূর্নসংখ্যার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sz="49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970984"/>
            <a:ext cx="10412896" cy="3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0083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316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328" y="283334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63877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7908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5800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35471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111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16557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0589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4486" y="283334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98833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3729" y="28151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94758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348210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57238" y="3152972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9475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7684" y="315213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3249" y="315797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942" y="31738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1507" y="316605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4742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8391" y="308599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3799" y="309294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12508" y="314612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5603" y="312339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31476" y="309294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94341" y="314867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84675" y="314612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06335" y="309878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0808550" y="285839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575615" y="311299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57" y="1480478"/>
            <a:ext cx="873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রেখার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ও -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অর্থা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5+(-3)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57" y="4494727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সংখ্যারেখার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ডানদিকে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প্রথমে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ধাপ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অতিক্রম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বিন্দুতে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পৌছাই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29436" y="3663817"/>
            <a:ext cx="3521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6057" y="5216097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তারপর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বামদিকে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আরও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ধাপ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অতিক্রম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বিন্দুতে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পৌছাই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040589" y="3760629"/>
            <a:ext cx="2122639" cy="12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9758" y="5869358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ও -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 (+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5)+(-3)=2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29436" y="2614411"/>
            <a:ext cx="142403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47" grpId="0" animBg="1"/>
      <p:bldP spid="3" grpId="0"/>
      <p:bldP spid="10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854"/>
            <a:ext cx="12192000" cy="1325563"/>
          </a:xfrm>
          <a:solidFill>
            <a:schemeClr val="tx1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9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সংখ্যারেখার</a:t>
            </a:r>
            <a:r>
              <a:rPr lang="en-US" sz="49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পূর্নসংখ্যার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sz="49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970984"/>
            <a:ext cx="10412896" cy="3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0083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316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328" y="283334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63877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7908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5800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35471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111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16557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0589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4486" y="283334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98833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3729" y="28151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94758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348210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57238" y="3152972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9475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7684" y="315213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3249" y="315797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942" y="31738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1507" y="316605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4742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8391" y="308599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3799" y="309294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12508" y="314612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5603" y="312339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31476" y="309294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94341" y="314867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84675" y="314612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06335" y="309878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0808550" y="285839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575615" y="311299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57" y="1480478"/>
            <a:ext cx="873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রেখার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-5-(-4) 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57" y="4226318"/>
            <a:ext cx="11829780" cy="8925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জানি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-5-(-4)=-5+4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যেহেতু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যোগাত্মক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বিপরীত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এখন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-5+(4)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করার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বিন্দুতে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পৌঁছাই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9" name="Straight Arrow Connector 28"/>
          <p:cNvCxnSpPr>
            <a:endCxn id="38" idx="2"/>
          </p:cNvCxnSpPr>
          <p:nvPr/>
        </p:nvCxnSpPr>
        <p:spPr>
          <a:xfrm flipH="1" flipV="1">
            <a:off x="2562767" y="3649171"/>
            <a:ext cx="3066669" cy="22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6057" y="5216097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তারপর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ডানদিকে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আরও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ধাপ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অতিক্রম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বিন্দুতে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পৌছাই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69207" y="3883564"/>
            <a:ext cx="2517948" cy="2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9758" y="5869358"/>
            <a:ext cx="11829780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-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 (-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5)-(-4)= -1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63877" y="2614411"/>
            <a:ext cx="66555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47" grpId="0" animBg="1"/>
      <p:bldP spid="3" grpId="0"/>
      <p:bldP spid="10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825624"/>
            <a:ext cx="11134859" cy="503237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(-9)+(+4)+(-6)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=(-9)+(-6)+(+4)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=(-15)+(+4)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-15+4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-11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(+30)+(-23)+(-63)+(+55)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(+30)+(+55)+(-23)+(-63)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=(+85)+(-86)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=85-86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সংখ্যারেখা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সংখ্যাগুলোর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sz="40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সংখ্যারেখা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যোগফলগুলো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(ক)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9+(-6)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(খ)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(-1)+(-7)</a:t>
            </a:r>
          </a:p>
          <a:p>
            <a:pPr marL="0" indent="0">
              <a:buNone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সংখ্যারেখা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যোগফলগুলো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(ক) (-10)+(+19)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(খ) (-2)+(8)+(-4)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93"/>
            <a:ext cx="12192001" cy="7055493"/>
          </a:xfrm>
        </p:spPr>
      </p:pic>
      <p:sp>
        <p:nvSpPr>
          <p:cNvPr id="5" name="TextBox 4"/>
          <p:cNvSpPr txBox="1"/>
          <p:nvPr/>
        </p:nvSpPr>
        <p:spPr>
          <a:xfrm>
            <a:off x="4198513" y="3193960"/>
            <a:ext cx="66583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93426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" y="0"/>
            <a:ext cx="3879131" cy="2934269"/>
          </a:xfrm>
        </p:spPr>
      </p:pic>
      <p:sp>
        <p:nvSpPr>
          <p:cNvPr id="5" name="Rectangle 4"/>
          <p:cNvSpPr/>
          <p:nvPr/>
        </p:nvSpPr>
        <p:spPr>
          <a:xfrm>
            <a:off x="0" y="3043451"/>
            <a:ext cx="5759354" cy="381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বিশ্বজিত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চন্দ</a:t>
            </a:r>
            <a:endParaRPr lang="en-US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পুরান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বাজার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মধুসূদন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Email:www.biswajitchanda1980@gmail.com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4824" y="3043450"/>
            <a:ext cx="5327176" cy="381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শ্রেনী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৬ষ্ঠ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সাধারন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গনিত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তৃতীয়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পূর্ণসংখ্যা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821"/>
            <a:ext cx="12192000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ভিডিও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টি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ভালো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ভাবে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কর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Introduction to Integers - Math Concept Learning Video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64262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4502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পাঠশেষে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2729552"/>
            <a:ext cx="12096466" cy="41284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পূর্ন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ব্যাখ্যা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সংখ্যারেখায়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পূর্ণসংখ্যার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অবস্থান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দেখাতে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ছোট-বড়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তুলনা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সংখ্যারেখা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যোগ,বিয়োগ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সংখ্যারেখা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যোগ,বিয়োগ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349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97" y="414025"/>
            <a:ext cx="10474817" cy="106704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পূর্ণসংখ্যা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82" y="2906579"/>
            <a:ext cx="11835685" cy="16557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সমস্ত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ভগ্নাংশ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পূর্ণ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যেমন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১,-৫,১২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ইত্যাদি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পূর্নসংখ্যা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অসীম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পূর্ণসংখ্যার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ধারণা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শূন্য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ছাড়া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বাকি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স্বাভাবিক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সংখ্যাগুলিকে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পূর্নসংখ্যা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প্রত্যেক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পূর্নসংখ্যার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একটিমাত্র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ঋনাত্মক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বিপরীত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যাতে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ঋনাত্মক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যোগফল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শূণ্য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সংখ্যাগুলোর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ঋনাত্মক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বিপরীতগুলিকে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ঋনাত্মক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পূর্ণসংখ্যা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যেমন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বিপরীত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বিপরীত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বিপরীত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ঋনাত্মক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লিখন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পদ্ধতি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970984"/>
            <a:ext cx="10412896" cy="3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0083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316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328" y="283334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63877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7908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5800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35471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111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16557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0589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4486" y="283334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98833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3729" y="28151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94758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348210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57238" y="3152972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9475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7684" y="315213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3249" y="315797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942" y="31738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1507" y="316605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4742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8391" y="308599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3799" y="309294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12508" y="314612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5603" y="312339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31476" y="309294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94341" y="314867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84675" y="314612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06335" y="309878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70" y="2190125"/>
            <a:ext cx="741574" cy="593259"/>
          </a:xfrm>
        </p:spPr>
      </p:pic>
      <p:pic>
        <p:nvPicPr>
          <p:cNvPr id="4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02" y="2190124"/>
            <a:ext cx="667067" cy="5932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845371" y="3773510"/>
            <a:ext cx="4778340" cy="25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39475" y="3773510"/>
            <a:ext cx="44770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67935" y="3841018"/>
                <a:ext cx="508821" cy="27699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35" y="3841018"/>
                <a:ext cx="508821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5869" y="3932915"/>
                <a:ext cx="595197" cy="2769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69" y="3932915"/>
                <a:ext cx="595197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537846" y="3927800"/>
            <a:ext cx="23164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শূন্য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ডানদিক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1431" y="3841018"/>
            <a:ext cx="23164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শূন্য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সংখ্যার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বামদিক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9476" y="4752304"/>
            <a:ext cx="176646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-5 </a:t>
            </a:r>
            <a:r>
              <a:rPr lang="en-US" dirty="0" err="1" smtClean="0">
                <a:solidFill>
                  <a:srgbClr val="FF0000"/>
                </a:solidFill>
              </a:rPr>
              <a:t>কোন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14094" y="5515662"/>
            <a:ext cx="176646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+7 </a:t>
            </a:r>
            <a:r>
              <a:rPr lang="en-US" dirty="0" err="1" smtClean="0">
                <a:solidFill>
                  <a:srgbClr val="FF0000"/>
                </a:solidFill>
              </a:rPr>
              <a:t>কোন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73702" y="4747372"/>
            <a:ext cx="176646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+4 </a:t>
            </a:r>
            <a:r>
              <a:rPr lang="en-US" dirty="0" err="1" smtClean="0">
                <a:solidFill>
                  <a:srgbClr val="FF0000"/>
                </a:solidFill>
              </a:rPr>
              <a:t>কোন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39475" y="5515662"/>
            <a:ext cx="176646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-7 </a:t>
            </a:r>
            <a:r>
              <a:rPr lang="en-US" dirty="0" err="1" smtClean="0">
                <a:solidFill>
                  <a:srgbClr val="FF0000"/>
                </a:solidFill>
              </a:rPr>
              <a:t>কোন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18210" y="4813859"/>
            <a:ext cx="200920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কোথায়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অবস্থিত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5" y="2197385"/>
            <a:ext cx="741574" cy="593259"/>
          </a:xfrm>
          <a:prstGeom prst="rect">
            <a:avLst/>
          </a:prstGeom>
        </p:spPr>
      </p:pic>
      <p:pic>
        <p:nvPicPr>
          <p:cNvPr id="5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03" y="2207657"/>
            <a:ext cx="741574" cy="593259"/>
          </a:xfrm>
          <a:prstGeom prst="rect">
            <a:avLst/>
          </a:prstGeom>
        </p:spPr>
      </p:pic>
      <p:pic>
        <p:nvPicPr>
          <p:cNvPr id="5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0195" y="2163227"/>
            <a:ext cx="667067" cy="5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5 2.59259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903 L -0.35313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5.55112E-17 L 0.23112 0.009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39023 0.005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8" grpId="0" animBg="1"/>
      <p:bldP spid="52" grpId="0" animBg="1"/>
      <p:bldP spid="30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012479"/>
            <a:ext cx="12192000" cy="7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0083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316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328" y="283334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63877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7908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5800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35471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111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16557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0589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4486" y="283334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98833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3729" y="28151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94758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348210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57238" y="3152972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9475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7684" y="315213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3249" y="315797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942" y="31738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1507" y="316605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4742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8391" y="308599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3799" y="309294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12508" y="314612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5603" y="312339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31476" y="309294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94341" y="314867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84675" y="314612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06335" y="309878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718" y="5119446"/>
            <a:ext cx="1472404" cy="143245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845371" y="3773510"/>
            <a:ext cx="4778340" cy="25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39475" y="3773510"/>
            <a:ext cx="44770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67935" y="3841018"/>
                <a:ext cx="508821" cy="27699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35" y="3841018"/>
                <a:ext cx="508821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5869" y="3932915"/>
                <a:ext cx="595197" cy="2769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69" y="3932915"/>
                <a:ext cx="595197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6" y="5119446"/>
            <a:ext cx="1502521" cy="1432459"/>
          </a:xfrm>
          <a:prstGeom prst="rect">
            <a:avLst/>
          </a:prstGeom>
        </p:spPr>
      </p:pic>
      <p:sp>
        <p:nvSpPr>
          <p:cNvPr id="60" name="Title 1"/>
          <p:cNvSpPr txBox="1">
            <a:spLocks/>
          </p:cNvSpPr>
          <p:nvPr/>
        </p:nvSpPr>
        <p:spPr>
          <a:xfrm>
            <a:off x="838200" y="107546"/>
            <a:ext cx="10515600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সংখ্যার হ্রাস ও বৃদ্ধি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2913"/>
              </p:ext>
            </p:extLst>
          </p:nvPr>
        </p:nvGraphicFramePr>
        <p:xfrm>
          <a:off x="214089" y="3931920"/>
          <a:ext cx="39052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1"/>
                <a:gridCol w="1952631"/>
              </a:tblGrid>
              <a:tr h="30864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প্রদত্ত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সংখ্যা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পরবর্তী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সংখ্যা</a:t>
                      </a:r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1" name="Straight Connector 60"/>
          <p:cNvCxnSpPr/>
          <p:nvPr/>
        </p:nvCxnSpPr>
        <p:spPr>
          <a:xfrm flipH="1">
            <a:off x="87398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2017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2565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78392" y="312233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8817" y="3172623"/>
            <a:ext cx="629211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" y="322291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0823429" y="2877687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1261504" y="2874261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1756316" y="287768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0606224" y="319395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1070670" y="3183803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507600" y="3234870"/>
            <a:ext cx="549543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11500"/>
              </p:ext>
            </p:extLst>
          </p:nvPr>
        </p:nvGraphicFramePr>
        <p:xfrm>
          <a:off x="7522161" y="3931920"/>
          <a:ext cx="39052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31"/>
                <a:gridCol w="1952631"/>
              </a:tblGrid>
              <a:tr h="30864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প্রদত্ত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সংখ্যা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পর</a:t>
                      </a:r>
                      <a:r>
                        <a:rPr lang="en-US" dirty="0" err="1" smtClean="0"/>
                        <a:t>বর্তী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সংখ্যা</a:t>
                      </a:r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8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05942" y="4306124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05941" y="4665366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15952" y="5023403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25963" y="5392735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22391" y="5762067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05940" y="6131399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15247" y="6488668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404193" y="4313542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32980" y="4682874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422349" y="5052206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432980" y="5421538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404193" y="5762067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431716" y="6131399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429950" y="6471928"/>
            <a:ext cx="4390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53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012479"/>
            <a:ext cx="12192000" cy="7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0083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316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6328" y="283334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63877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7908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5800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35471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11197" y="277779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16557" y="280544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0589" y="28123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4486" y="283334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098833" y="2797369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33729" y="281519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94758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348210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57238" y="3152972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9475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7684" y="315213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43249" y="3157978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942" y="31738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1507" y="316605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4742" y="317262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8391" y="308599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3799" y="309294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12508" y="314612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15603" y="3123394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31476" y="309294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94341" y="314867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184675" y="3146126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06335" y="309878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45371" y="3773510"/>
            <a:ext cx="4778340" cy="25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39475" y="3773510"/>
            <a:ext cx="44770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67935" y="3841018"/>
                <a:ext cx="508821" cy="27699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35" y="3841018"/>
                <a:ext cx="508821" cy="2769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5869" y="3932915"/>
                <a:ext cx="595197" cy="2769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69" y="3932915"/>
                <a:ext cx="595197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873984" y="2828188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2017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2565" y="2812015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78392" y="3122330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8817" y="3172623"/>
            <a:ext cx="629211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" y="322291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0823429" y="2877687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1261504" y="2874261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1756316" y="2877686"/>
            <a:ext cx="12879" cy="360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0606224" y="3193957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1070670" y="3183803"/>
            <a:ext cx="439036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507600" y="3234870"/>
            <a:ext cx="549543" cy="4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62565" y="365125"/>
            <a:ext cx="12129435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44" y="4184046"/>
            <a:ext cx="1219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(১)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অবস্থিত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(২)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অবস্থিত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(৩) 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অবস্থিত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(৪)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অবস্থিত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(৫)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অবস্থিত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(৬)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অবস্থিত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2288" y="2756075"/>
            <a:ext cx="446041" cy="4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553145" y="2753927"/>
            <a:ext cx="446041" cy="4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170603" y="2763309"/>
            <a:ext cx="446041" cy="4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611102" y="2919466"/>
            <a:ext cx="446041" cy="4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680200" y="2762768"/>
            <a:ext cx="446041" cy="4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0041" y="2797369"/>
            <a:ext cx="446041" cy="4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7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926</Words>
  <Application>Microsoft Office PowerPoint</Application>
  <PresentationFormat>Widescreen</PresentationFormat>
  <Paragraphs>284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SutonnyMJ</vt:lpstr>
      <vt:lpstr>Times New Roman</vt:lpstr>
      <vt:lpstr>Wingdings</vt:lpstr>
      <vt:lpstr>Office Theme</vt:lpstr>
      <vt:lpstr>PowerPoint Presentation</vt:lpstr>
      <vt:lpstr>শিক্ষক পরিচিতি</vt:lpstr>
      <vt:lpstr>ভিডিও টি ভালো ভাবে লক্ষ্য কর</vt:lpstr>
      <vt:lpstr>এ পাঠশেষে শিক্ষার্থীরা</vt:lpstr>
      <vt:lpstr>পূর্ণসংখ্যা কাকে বলে?</vt:lpstr>
      <vt:lpstr>পূর্ণসংখ্যার ধারণা</vt:lpstr>
      <vt:lpstr>ঋনাত্মক সংখ্যা লিখন পদ্ধতি</vt:lpstr>
      <vt:lpstr>PowerPoint Presentation</vt:lpstr>
      <vt:lpstr>একক কাজ</vt:lpstr>
      <vt:lpstr>পূর্নসংখ্যার ক্রম</vt:lpstr>
      <vt:lpstr>আমরা কি শিখলাম</vt:lpstr>
      <vt:lpstr> জোড়ায় কাজ</vt:lpstr>
      <vt:lpstr> সংখ্যারেখার সাহায্যে পূর্নসংখ্যার যোগ </vt:lpstr>
      <vt:lpstr> সংখ্যারেখার সাহায্যে পূর্নসংখ্যার যোগ </vt:lpstr>
      <vt:lpstr> সংখ্যারেখার সাহায্যে পূর্নসংখ্যার যোগ </vt:lpstr>
      <vt:lpstr> সংখ্যারেখা ব্যবহার না করে নিচের সংখ্যাগুলোর  যোগ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পূর্ণসংখ্যা কাকে বলে?</dc:title>
  <dc:creator>ASUS</dc:creator>
  <cp:lastModifiedBy>ASUS</cp:lastModifiedBy>
  <cp:revision>67</cp:revision>
  <dcterms:created xsi:type="dcterms:W3CDTF">2020-10-25T02:46:49Z</dcterms:created>
  <dcterms:modified xsi:type="dcterms:W3CDTF">2020-12-09T03:24:08Z</dcterms:modified>
</cp:coreProperties>
</file>