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50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496" cy="6741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57200"/>
            <a:ext cx="8749145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স্বাগতম</a:t>
            </a:r>
            <a:endParaRPr lang="en-US" sz="287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4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36241"/>
            <a:ext cx="8001000" cy="36317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প্রশ্নঃ</a:t>
            </a:r>
            <a:r>
              <a:rPr lang="en-US" sz="5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 কি </a:t>
            </a:r>
            <a:r>
              <a:rPr lang="en-US" sz="5400" dirty="0" err="1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কারণে</a:t>
            </a:r>
            <a:r>
              <a:rPr lang="en-US" sz="5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ঘুর্ণিঝড়</a:t>
            </a:r>
            <a:r>
              <a:rPr lang="en-US" sz="5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 লেখ?</a:t>
            </a:r>
          </a:p>
          <a:p>
            <a:pPr algn="ctr"/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85800"/>
            <a:ext cx="79248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জোড়ায়</a:t>
            </a:r>
            <a:r>
              <a:rPr lang="bn-BD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কাজ</a:t>
            </a:r>
            <a:endParaRPr lang="en-US" sz="8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36241"/>
            <a:ext cx="8001000" cy="46474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প্রশ্নঃ</a:t>
            </a:r>
            <a:r>
              <a:rPr lang="en-US" sz="60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ঘুর্ণিঝড়</a:t>
            </a:r>
            <a:r>
              <a:rPr lang="en-US" sz="60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60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জলোচ্ছ্বাসের প্রভাবে কি কি ক্ষতি হয় লেখ?</a:t>
            </a:r>
            <a:endParaRPr lang="bn-BD" sz="9600" dirty="0" smtClean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85800"/>
            <a:ext cx="79248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2646878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মূল্যায়ন</a:t>
            </a:r>
            <a:endParaRPr lang="en-US" sz="16600" b="1" dirty="0">
              <a:solidFill>
                <a:srgbClr val="FFFF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429000"/>
            <a:ext cx="8305800" cy="3139321"/>
          </a:xfrm>
          <a:prstGeom prst="rect">
            <a:avLst/>
          </a:prstGeom>
          <a:gradFill>
            <a:gsLst>
              <a:gs pos="4000">
                <a:schemeClr val="accent3">
                  <a:tint val="50000"/>
                  <a:satMod val="300000"/>
                </a:schemeClr>
              </a:gs>
              <a:gs pos="37000">
                <a:schemeClr val="accent3">
                  <a:tint val="37000"/>
                  <a:satMod val="300000"/>
                </a:schemeClr>
              </a:gs>
              <a:gs pos="94000">
                <a:schemeClr val="accent6">
                  <a:lumMod val="60000"/>
                  <a:lumOff val="40000"/>
                </a:schemeClr>
              </a:gs>
            </a:gsLst>
          </a:gradFill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ঘুর্ণিঝড়ের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পূর্বাভাস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৩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নং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সংক্ষেত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বলতে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বুঝ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৩।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আশ্রয়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কেন্দ্র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বলতে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বুঝ</a:t>
            </a:r>
            <a:r>
              <a:rPr lang="en-US" sz="6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as-IN" sz="6600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3608" y="116632"/>
            <a:ext cx="7072362" cy="22002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/>
              <a:t>ধন্যবাদ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8784976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432137"/>
            <a:ext cx="89916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7030A0"/>
                </a:solidFill>
                <a:latin typeface="NikoshBAN" panose="02000000000000000000" pitchFamily="2" charset="0"/>
              </a:rPr>
              <a:t>শিক্ষক</a:t>
            </a:r>
            <a:r>
              <a:rPr lang="en-US" sz="115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bn-BD" sz="115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7784" y="2420888"/>
            <a:ext cx="61206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40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40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40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40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40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32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মোবাইল:০১৮১৮৪৩৩৪৮৬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:aomfaruk1177@gmail.com</a:t>
            </a:r>
          </a:p>
        </p:txBody>
      </p:sp>
      <p:pic>
        <p:nvPicPr>
          <p:cNvPr id="13" name="Picture 2" descr="E:\IMG_20180412_074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2448272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1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50" y="260648"/>
            <a:ext cx="8991600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166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166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4709" y="3140968"/>
            <a:ext cx="8915400" cy="21519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            ৭ম-শ্রেণি</a:t>
            </a:r>
            <a:endParaRPr lang="en-US" sz="6600" dirty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66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বিষয়-বাংলাদেশ </a:t>
            </a:r>
            <a:r>
              <a:rPr lang="bn-BD" sz="66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 বিশ্ব পরিচয়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36654" y="5445224"/>
            <a:ext cx="8902148" cy="1408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r>
              <a:rPr lang="en-US" sz="60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অধ্যায়-ছয়</a:t>
            </a:r>
            <a:r>
              <a:rPr lang="bn-BD" sz="60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পাঠ </a:t>
            </a:r>
            <a:r>
              <a:rPr lang="bn-BD" sz="60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–তিন</a:t>
            </a:r>
            <a:r>
              <a:rPr lang="en-US" sz="60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, </a:t>
            </a:r>
            <a:endParaRPr lang="bn-BD" sz="6000" dirty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opcycl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8679152" cy="4951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9752" y="0"/>
            <a:ext cx="4022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জলোচ্ছ্বাস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662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_cycl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2071678"/>
            <a:ext cx="4205317" cy="4584700"/>
          </a:xfrm>
          <a:prstGeom prst="rect">
            <a:avLst/>
          </a:prstGeom>
        </p:spPr>
      </p:pic>
      <p:pic>
        <p:nvPicPr>
          <p:cNvPr id="3" name="Picture 2" descr="tornadodamagemobile-952164-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2000240"/>
            <a:ext cx="4357718" cy="45651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595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ঘুর্ণিঝড়ে</a:t>
            </a:r>
            <a:r>
              <a:rPr lang="en-US" sz="88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ক্ষয়-ক্ষতির</a:t>
            </a:r>
            <a:r>
              <a:rPr lang="en-US" sz="88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দৃশ্য</a:t>
            </a:r>
            <a:endParaRPr lang="en-US" sz="8800" b="1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91829"/>
              </p:ext>
            </p:extLst>
          </p:nvPr>
        </p:nvGraphicFramePr>
        <p:xfrm>
          <a:off x="3419872" y="594928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94928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260648"/>
            <a:ext cx="878497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>
                <a:solidFill>
                  <a:srgbClr val="7030A0"/>
                </a:solidFill>
              </a:rPr>
              <a:t>এসো</a:t>
            </a:r>
            <a:r>
              <a:rPr lang="en-US" sz="11500" b="1" dirty="0">
                <a:solidFill>
                  <a:srgbClr val="7030A0"/>
                </a:solidFill>
              </a:rPr>
              <a:t> </a:t>
            </a:r>
            <a:r>
              <a:rPr lang="en-US" sz="11500" b="1" dirty="0" err="1">
                <a:solidFill>
                  <a:srgbClr val="7030A0"/>
                </a:solidFill>
              </a:rPr>
              <a:t>আমরা</a:t>
            </a:r>
            <a:r>
              <a:rPr lang="en-US" sz="11500" b="1" dirty="0">
                <a:solidFill>
                  <a:srgbClr val="7030A0"/>
                </a:solidFill>
              </a:rPr>
              <a:t> </a:t>
            </a:r>
            <a:endParaRPr lang="en-US" sz="11500" b="1" dirty="0" smtClean="0">
              <a:solidFill>
                <a:srgbClr val="7030A0"/>
              </a:solidFill>
            </a:endParaRPr>
          </a:p>
          <a:p>
            <a:r>
              <a:rPr lang="en-US" sz="11500" b="1" dirty="0" err="1" smtClean="0">
                <a:solidFill>
                  <a:srgbClr val="7030A0"/>
                </a:solidFill>
              </a:rPr>
              <a:t>একটী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</a:rPr>
              <a:t>ভিডিও</a:t>
            </a:r>
            <a:endParaRPr lang="en-US" sz="11500" b="1" dirty="0" smtClean="0">
              <a:solidFill>
                <a:srgbClr val="7030A0"/>
              </a:solidFill>
            </a:endParaRPr>
          </a:p>
          <a:p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</a:rPr>
              <a:t>দেখি</a:t>
            </a:r>
            <a:endParaRPr lang="en-US" sz="11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1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-459432"/>
            <a:ext cx="8382000" cy="704808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6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ঘুর্ণিঝড় ও জলোচ্ছ্বাস</a:t>
            </a: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9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47800"/>
            <a:ext cx="8991600" cy="61247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bn-BD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সাইক্লোন বা ঘুর্ণিঝড়ের সংজ্ঞা বলতে পারবে ।</a:t>
            </a:r>
          </a:p>
          <a:p>
            <a:pPr>
              <a:buNone/>
            </a:pPr>
            <a:r>
              <a:rPr lang="bn-BD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ঘুর্ণিঝড়ের কারণ বলতে পারবে ।</a:t>
            </a:r>
          </a:p>
          <a:p>
            <a:pPr>
              <a:buNone/>
            </a:pPr>
            <a:r>
              <a:rPr lang="bn-BD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৩। ঘুর্ণিঝড়ে ক্ষয়ক্ষতির বর্ণনা দিতে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BD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পারবে ।</a:t>
            </a:r>
            <a:endParaRPr lang="en-US" sz="4800" dirty="0" smtClean="0">
              <a:solidFill>
                <a:srgbClr val="0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৪।  </a:t>
            </a:r>
            <a:r>
              <a:rPr lang="bn-BD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জলোচ্ছ্বা</a:t>
            </a:r>
            <a:r>
              <a:rPr lang="en-US" sz="4800" dirty="0" err="1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সের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ফলে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ক্ষতি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বলতে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r>
              <a:rPr lang="en-US" sz="4800" dirty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  <a:r>
              <a:rPr lang="en-US" sz="4800" dirty="0" err="1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পারবে</a:t>
            </a:r>
            <a:r>
              <a:rPr lang="en-US" sz="4800" dirty="0" smtClean="0">
                <a:solidFill>
                  <a:srgbClr val="0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bn-BD" sz="4800" dirty="0">
              <a:solidFill>
                <a:srgbClr val="0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None/>
            </a:pPr>
            <a:endParaRPr lang="bn-BD" sz="4800" dirty="0" smtClean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>
              <a:buNone/>
            </a:pP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28572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এই পাঠ শেষে শিক্ষার্থীরা</a:t>
            </a:r>
            <a:r>
              <a:rPr lang="en-US" sz="48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জানতে</a:t>
            </a:r>
            <a:r>
              <a:rPr lang="en-US" sz="48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পারবে</a:t>
            </a:r>
            <a:r>
              <a:rPr lang="en-US" sz="48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7696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7620000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প্রশ্নঃ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সাইক্লোন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ঘুর্ণিঝড়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বলতে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বুঝ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151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Baskerville Old Face</vt:lpstr>
      <vt:lpstr>Calibri</vt:lpstr>
      <vt:lpstr>NikoshBAN</vt:lpstr>
      <vt:lpstr>Shonar Bangla</vt:lpstr>
      <vt:lpstr>SutonnyMJ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</dc:creator>
  <cp:lastModifiedBy>D H Liton</cp:lastModifiedBy>
  <cp:revision>8</cp:revision>
  <dcterms:created xsi:type="dcterms:W3CDTF">2006-08-16T00:00:00Z</dcterms:created>
  <dcterms:modified xsi:type="dcterms:W3CDTF">2018-05-16T02:57:16Z</dcterms:modified>
</cp:coreProperties>
</file>