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4" r:id="rId5"/>
    <p:sldId id="275" r:id="rId6"/>
    <p:sldId id="262" r:id="rId7"/>
    <p:sldId id="257" r:id="rId8"/>
    <p:sldId id="276" r:id="rId9"/>
    <p:sldId id="283" r:id="rId10"/>
    <p:sldId id="285" r:id="rId11"/>
    <p:sldId id="277" r:id="rId12"/>
    <p:sldId id="280" r:id="rId13"/>
    <p:sldId id="270" r:id="rId14"/>
    <p:sldId id="281" r:id="rId15"/>
    <p:sldId id="278" r:id="rId16"/>
    <p:sldId id="282" r:id="rId17"/>
    <p:sldId id="286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E6A-6812-4E4D-84B7-FB33CF1EFF1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F624-EBD3-4155-A8D2-C3AB6DFE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0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E6A-6812-4E4D-84B7-FB33CF1EFF1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F624-EBD3-4155-A8D2-C3AB6DFE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7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E6A-6812-4E4D-84B7-FB33CF1EFF1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F624-EBD3-4155-A8D2-C3AB6DFE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8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E6A-6812-4E4D-84B7-FB33CF1EFF1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F624-EBD3-4155-A8D2-C3AB6DFE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8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E6A-6812-4E4D-84B7-FB33CF1EFF1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F624-EBD3-4155-A8D2-C3AB6DFE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E6A-6812-4E4D-84B7-FB33CF1EFF1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F624-EBD3-4155-A8D2-C3AB6DFE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2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E6A-6812-4E4D-84B7-FB33CF1EFF1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F624-EBD3-4155-A8D2-C3AB6DFE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3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E6A-6812-4E4D-84B7-FB33CF1EFF1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F624-EBD3-4155-A8D2-C3AB6DFE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4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E6A-6812-4E4D-84B7-FB33CF1EFF1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F624-EBD3-4155-A8D2-C3AB6DFE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5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E6A-6812-4E4D-84B7-FB33CF1EFF1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F624-EBD3-4155-A8D2-C3AB6DFE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6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AE6A-6812-4E4D-84B7-FB33CF1EFF1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BF624-EBD3-4155-A8D2-C3AB6DFE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2AE6A-6812-4E4D-84B7-FB33CF1EFF13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BF624-EBD3-4155-A8D2-C3AB6DFE2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9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2922" y="0"/>
            <a:ext cx="10058400" cy="1810075"/>
          </a:xfrm>
          <a:noFill/>
        </p:spPr>
        <p:txBody>
          <a:bodyPr anchor="ctr">
            <a:noAutofit/>
          </a:bodyPr>
          <a:lstStyle/>
          <a:p>
            <a:r>
              <a:rPr lang="en-US" sz="16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239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9" y="1841678"/>
            <a:ext cx="6027313" cy="5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02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9"/>
          <a:stretch/>
        </p:blipFill>
        <p:spPr>
          <a:xfrm>
            <a:off x="7019778" y="658280"/>
            <a:ext cx="4839287" cy="302745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8" y="3864727"/>
            <a:ext cx="4839287" cy="290183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7" b="46254"/>
          <a:stretch/>
        </p:blipFill>
        <p:spPr>
          <a:xfrm>
            <a:off x="1322363" y="658280"/>
            <a:ext cx="4979963" cy="302745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3" y="3864727"/>
            <a:ext cx="4979963" cy="29018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2363" y="0"/>
            <a:ext cx="10536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নের খাদ্য তালিকার প্রধান পুষ্টি উপাদান গুলোর ছবি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95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601" y="339634"/>
            <a:ext cx="10000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পাঠ্য বইয়ের ৪৩, ৪৪ ও ৪৫ পৃষ্ঠা খুলে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29" y="1252025"/>
            <a:ext cx="5613009" cy="54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17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89" y="457201"/>
            <a:ext cx="5103821" cy="65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91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821" y="2968564"/>
            <a:ext cx="10277965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পাঁচটি খাদ্যের নাম লেখ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</a:t>
            </a:r>
            <a:r>
              <a:rPr lang="bn-BD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খাদ্যের নাম লেখ ।</a:t>
            </a:r>
          </a:p>
          <a:p>
            <a:r>
              <a:rPr lang="bn-IN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  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</a:t>
            </a:r>
            <a:r>
              <a:rPr lang="bn-BD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 এ সম্পর্কে ৩টি বাক্য লিখ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8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5914" y="886265"/>
            <a:ext cx="6850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8800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88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8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91" y="1343242"/>
            <a:ext cx="931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আমিষ জাতীয় </a:t>
            </a:r>
            <a:r>
              <a:rPr lang="bn-BD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মাছ, মাংস, ডিম, ডাল ও শিমের বিচি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091" y="2796904"/>
            <a:ext cx="931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</a:t>
            </a:r>
            <a:r>
              <a:rPr lang="bn-BD" sz="36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ধান, গম, ভুট্টা, আলু, আখ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079" y="4095038"/>
            <a:ext cx="9313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ফল খাব; কারণ-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প্রচুর ভিটামিন ও খনিজ লবণ আছে।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 খেলে দেহে রোগ প্রতিরোধ ক্ষমতা বৃদ্ধি পায়।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ফল খেলে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শক্তি বৃদ্ধি পায়।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092" y="261257"/>
            <a:ext cx="905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গুলি মিলিয়ে দেখঃ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7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5753" y="2470611"/>
            <a:ext cx="103779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কী জাতীয় খাদ্য?</a:t>
            </a:r>
          </a:p>
          <a:p>
            <a:pPr marL="1143000" indent="-1143000">
              <a:buFont typeface="+mj-lt"/>
              <a:buAutoNum type="arabicPeriod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আটা / ময়দা কী জাতীয়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খাদ্য?</a:t>
            </a:r>
            <a:endParaRPr lang="bn-BD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চীনা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বাদামে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খাদ্যের কোন উপাদান আছে ?</a:t>
            </a:r>
          </a:p>
          <a:p>
            <a:pPr marL="1143000" indent="-1143000">
              <a:buFont typeface="+mj-lt"/>
              <a:buAutoNum type="arabicPeriod"/>
            </a:pP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ভিটামিন পাই কী থেকে ?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0492" y="1055077"/>
            <a:ext cx="6836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 </a:t>
            </a:r>
            <a:r>
              <a:rPr lang="bn-BD" sz="72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bn-BD" sz="72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5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3852" y="1940561"/>
            <a:ext cx="10189028" cy="483209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আটা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ময়দা শর্করা জাতীয় খাদ্য।</a:t>
            </a:r>
            <a:endPara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- আমিষ জাতীয় খাদ্য।</a:t>
            </a:r>
          </a:p>
          <a:p>
            <a:pPr marL="1143000" indent="-1143000">
              <a:buFont typeface="+mj-lt"/>
              <a:buAutoNum type="arabicPeriod"/>
            </a:pP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চীনা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বাদামে খাদ্যের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 উপাদান বিদ্যমান আছে।</a:t>
            </a:r>
            <a:endPara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ভিটামিন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 </a:t>
            </a:r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ও সবজি থেকে।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143000" indent="-1143000">
              <a:buFont typeface="+mj-lt"/>
              <a:buAutoNum type="arabicPeriod"/>
            </a:pPr>
            <a:endPara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3852" y="666206"/>
            <a:ext cx="10189028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গুলি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হলোঃ 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2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126" y="613954"/>
            <a:ext cx="749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063" y="3671668"/>
            <a:ext cx="109728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বাড়িতে খাও এ ধরনের আরও পাঁচটি করে</a:t>
            </a:r>
            <a:b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প্রাণীজ ও উদ্ভিজ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নাম লেখে আনবে।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2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04" y="173199"/>
            <a:ext cx="9246852" cy="6499275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412204" y="3517764"/>
            <a:ext cx="9246852" cy="3154710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99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220477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8323" y="428274"/>
            <a:ext cx="6966699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itle 3"/>
          <p:cNvSpPr txBox="1">
            <a:spLocks noGrp="1"/>
          </p:cNvSpPr>
          <p:nvPr>
            <p:ph type="title"/>
          </p:nvPr>
        </p:nvSpPr>
        <p:spPr>
          <a:xfrm>
            <a:off x="477296" y="2809827"/>
            <a:ext cx="10125773" cy="26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আইরীন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bn-BD" sz="66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সঃ প্রাথমিক বিদ্যালয়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নালছিটি, ঝালকাঠী।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42" y="755480"/>
            <a:ext cx="3130358" cy="32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7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248" y="196217"/>
            <a:ext cx="11636189" cy="26468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6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16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9533" y="2921473"/>
            <a:ext cx="46111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৩য় </a:t>
            </a:r>
            <a:endParaRPr lang="bn-BD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- সপ্তম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খাদ্য )</a:t>
            </a:r>
          </a:p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– খাদ্য এবং পুষ্টি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09" y="2508069"/>
            <a:ext cx="3253899" cy="3814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5276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9822" y="2257957"/>
            <a:ext cx="9771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8.1.1	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কী তা বলতে পারবে ।</a:t>
            </a:r>
          </a:p>
          <a:p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8.2.1	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 অনুযায়ী খাদ্যের শ্রেণি বিভাগ 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bn-BD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5657" y="858130"/>
            <a:ext cx="980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26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32" y="1910196"/>
            <a:ext cx="1959225" cy="14953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1699076"/>
            <a:ext cx="1922066" cy="17064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39" y="1808923"/>
            <a:ext cx="1841963" cy="15966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09" y="4154652"/>
            <a:ext cx="1896190" cy="17124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4" y="4103640"/>
            <a:ext cx="1995529" cy="193904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6" y="4154652"/>
            <a:ext cx="2064941" cy="18880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6" y="1699076"/>
            <a:ext cx="1852575" cy="17064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54" y="4154653"/>
            <a:ext cx="2047251" cy="18803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094946" y="110932"/>
            <a:ext cx="9412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2190" y="770709"/>
            <a:ext cx="945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ছবিতে কী দেখতে পেলে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2190" y="1726976"/>
            <a:ext cx="5482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এগুলি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2189" y="2821578"/>
            <a:ext cx="8215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থেকে আমরা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পাই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02189" y="4036423"/>
            <a:ext cx="8356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143" y="2181497"/>
            <a:ext cx="107246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উহার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জানব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41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00529" y="817853"/>
            <a:ext cx="5213809" cy="5312998"/>
            <a:chOff x="4061256" y="499625"/>
            <a:chExt cx="5213809" cy="5563918"/>
          </a:xfrm>
        </p:grpSpPr>
        <p:sp>
          <p:nvSpPr>
            <p:cNvPr id="10" name="Freeform 9"/>
            <p:cNvSpPr/>
            <p:nvPr/>
          </p:nvSpPr>
          <p:spPr>
            <a:xfrm>
              <a:off x="5929146" y="2602795"/>
              <a:ext cx="1615472" cy="1615472"/>
            </a:xfrm>
            <a:custGeom>
              <a:avLst/>
              <a:gdLst>
                <a:gd name="connsiteX0" fmla="*/ 0 w 1615472"/>
                <a:gd name="connsiteY0" fmla="*/ 807736 h 1615472"/>
                <a:gd name="connsiteX1" fmla="*/ 807736 w 1615472"/>
                <a:gd name="connsiteY1" fmla="*/ 0 h 1615472"/>
                <a:gd name="connsiteX2" fmla="*/ 1615472 w 1615472"/>
                <a:gd name="connsiteY2" fmla="*/ 807736 h 1615472"/>
                <a:gd name="connsiteX3" fmla="*/ 807736 w 1615472"/>
                <a:gd name="connsiteY3" fmla="*/ 1615472 h 1615472"/>
                <a:gd name="connsiteX4" fmla="*/ 0 w 1615472"/>
                <a:gd name="connsiteY4" fmla="*/ 807736 h 161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472" h="1615472">
                  <a:moveTo>
                    <a:pt x="0" y="807736"/>
                  </a:moveTo>
                  <a:cubicBezTo>
                    <a:pt x="0" y="361636"/>
                    <a:pt x="361636" y="0"/>
                    <a:pt x="807736" y="0"/>
                  </a:cubicBezTo>
                  <a:cubicBezTo>
                    <a:pt x="1253836" y="0"/>
                    <a:pt x="1615472" y="361636"/>
                    <a:pt x="1615472" y="807736"/>
                  </a:cubicBezTo>
                  <a:cubicBezTo>
                    <a:pt x="1615472" y="1253836"/>
                    <a:pt x="1253836" y="1615472"/>
                    <a:pt x="807736" y="1615472"/>
                  </a:cubicBezTo>
                  <a:cubicBezTo>
                    <a:pt x="361636" y="1615472"/>
                    <a:pt x="0" y="1253836"/>
                    <a:pt x="0" y="807736"/>
                  </a:cubicBezTo>
                  <a:close/>
                </a:path>
              </a:pathLst>
            </a:cu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7855" tIns="277855" rIns="277855" bIns="27785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500" kern="1200" dirty="0" smtClean="0"/>
                <a:t> </a:t>
              </a:r>
              <a:endParaRPr lang="en-US" sz="6500" kern="1200" dirty="0"/>
            </a:p>
          </p:txBody>
        </p:sp>
        <p:sp>
          <p:nvSpPr>
            <p:cNvPr id="11" name="Freeform 10"/>
            <p:cNvSpPr/>
            <p:nvPr/>
          </p:nvSpPr>
          <p:spPr>
            <a:xfrm rot="26928108">
              <a:off x="6470810" y="2345866"/>
              <a:ext cx="488157" cy="26162"/>
            </a:xfrm>
            <a:custGeom>
              <a:avLst/>
              <a:gdLst>
                <a:gd name="connsiteX0" fmla="*/ 0 w 488157"/>
                <a:gd name="connsiteY0" fmla="*/ 13080 h 26161"/>
                <a:gd name="connsiteX1" fmla="*/ 488157 w 488157"/>
                <a:gd name="connsiteY1" fmla="*/ 13080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8157" h="26161">
                  <a:moveTo>
                    <a:pt x="488157" y="13081"/>
                  </a:moveTo>
                  <a:lnTo>
                    <a:pt x="0" y="13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4573" tIns="877" rIns="244576" bIns="87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885157" y="499625"/>
              <a:ext cx="1615472" cy="1615472"/>
            </a:xfrm>
            <a:custGeom>
              <a:avLst/>
              <a:gdLst>
                <a:gd name="connsiteX0" fmla="*/ 0 w 1615472"/>
                <a:gd name="connsiteY0" fmla="*/ 807736 h 1615472"/>
                <a:gd name="connsiteX1" fmla="*/ 807736 w 1615472"/>
                <a:gd name="connsiteY1" fmla="*/ 0 h 1615472"/>
                <a:gd name="connsiteX2" fmla="*/ 1615472 w 1615472"/>
                <a:gd name="connsiteY2" fmla="*/ 807736 h 1615472"/>
                <a:gd name="connsiteX3" fmla="*/ 807736 w 1615472"/>
                <a:gd name="connsiteY3" fmla="*/ 1615472 h 1615472"/>
                <a:gd name="connsiteX4" fmla="*/ 0 w 1615472"/>
                <a:gd name="connsiteY4" fmla="*/ 807736 h 161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472" h="1615472">
                  <a:moveTo>
                    <a:pt x="0" y="807736"/>
                  </a:moveTo>
                  <a:cubicBezTo>
                    <a:pt x="0" y="361636"/>
                    <a:pt x="361636" y="0"/>
                    <a:pt x="807736" y="0"/>
                  </a:cubicBezTo>
                  <a:cubicBezTo>
                    <a:pt x="1253836" y="0"/>
                    <a:pt x="1615472" y="361636"/>
                    <a:pt x="1615472" y="807736"/>
                  </a:cubicBezTo>
                  <a:cubicBezTo>
                    <a:pt x="1615472" y="1253836"/>
                    <a:pt x="1253836" y="1615472"/>
                    <a:pt x="807736" y="1615472"/>
                  </a:cubicBezTo>
                  <a:cubicBezTo>
                    <a:pt x="361636" y="1615472"/>
                    <a:pt x="0" y="1253836"/>
                    <a:pt x="0" y="807736"/>
                  </a:cubicBez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045" tIns="274045" rIns="274045" bIns="274045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900" kern="1200" dirty="0" smtClean="0"/>
                <a:t> </a:t>
              </a:r>
              <a:endParaRPr lang="en-US" sz="5900" kern="1200" dirty="0"/>
            </a:p>
          </p:txBody>
        </p:sp>
        <p:sp>
          <p:nvSpPr>
            <p:cNvPr id="13" name="Freeform 12"/>
            <p:cNvSpPr/>
            <p:nvPr/>
          </p:nvSpPr>
          <p:spPr>
            <a:xfrm rot="19800000">
              <a:off x="7392989" y="2831559"/>
              <a:ext cx="648092" cy="26161"/>
            </a:xfrm>
            <a:custGeom>
              <a:avLst/>
              <a:gdLst>
                <a:gd name="connsiteX0" fmla="*/ 0 w 648092"/>
                <a:gd name="connsiteY0" fmla="*/ 13080 h 26161"/>
                <a:gd name="connsiteX1" fmla="*/ 648092 w 648092"/>
                <a:gd name="connsiteY1" fmla="*/ 13080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8092" h="26161">
                  <a:moveTo>
                    <a:pt x="0" y="13080"/>
                  </a:moveTo>
                  <a:lnTo>
                    <a:pt x="648092" y="1308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0543" tIns="-3122" rIns="320544" bIns="-312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907964" y="1721370"/>
              <a:ext cx="1299647" cy="1275722"/>
            </a:xfrm>
            <a:custGeom>
              <a:avLst/>
              <a:gdLst>
                <a:gd name="connsiteX0" fmla="*/ 0 w 1299647"/>
                <a:gd name="connsiteY0" fmla="*/ 637861 h 1275722"/>
                <a:gd name="connsiteX1" fmla="*/ 649824 w 1299647"/>
                <a:gd name="connsiteY1" fmla="*/ 0 h 1275722"/>
                <a:gd name="connsiteX2" fmla="*/ 1299648 w 1299647"/>
                <a:gd name="connsiteY2" fmla="*/ 637861 h 1275722"/>
                <a:gd name="connsiteX3" fmla="*/ 649824 w 1299647"/>
                <a:gd name="connsiteY3" fmla="*/ 1275722 h 1275722"/>
                <a:gd name="connsiteX4" fmla="*/ 0 w 1299647"/>
                <a:gd name="connsiteY4" fmla="*/ 637861 h 127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647" h="1275722">
                  <a:moveTo>
                    <a:pt x="0" y="637861"/>
                  </a:moveTo>
                  <a:cubicBezTo>
                    <a:pt x="0" y="285580"/>
                    <a:pt x="290936" y="0"/>
                    <a:pt x="649824" y="0"/>
                  </a:cubicBezTo>
                  <a:cubicBezTo>
                    <a:pt x="1008712" y="0"/>
                    <a:pt x="1299648" y="285580"/>
                    <a:pt x="1299648" y="637861"/>
                  </a:cubicBezTo>
                  <a:cubicBezTo>
                    <a:pt x="1299648" y="990142"/>
                    <a:pt x="1008712" y="1275722"/>
                    <a:pt x="649824" y="1275722"/>
                  </a:cubicBezTo>
                  <a:cubicBezTo>
                    <a:pt x="290936" y="1275722"/>
                    <a:pt x="0" y="990142"/>
                    <a:pt x="0" y="637861"/>
                  </a:cubicBezTo>
                  <a:close/>
                </a:path>
              </a:pathLst>
            </a:cu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794" tIns="224290" rIns="227794" bIns="224290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900" kern="1200" dirty="0" smtClean="0"/>
                <a:t> </a:t>
              </a:r>
              <a:endParaRPr lang="en-US" sz="5900" kern="1200" dirty="0"/>
            </a:p>
          </p:txBody>
        </p:sp>
        <p:sp>
          <p:nvSpPr>
            <p:cNvPr id="15" name="Freeform 14"/>
            <p:cNvSpPr/>
            <p:nvPr/>
          </p:nvSpPr>
          <p:spPr>
            <a:xfrm rot="1071882">
              <a:off x="7490983" y="3738705"/>
              <a:ext cx="609343" cy="26161"/>
            </a:xfrm>
            <a:custGeom>
              <a:avLst/>
              <a:gdLst>
                <a:gd name="connsiteX0" fmla="*/ 0 w 609343"/>
                <a:gd name="connsiteY0" fmla="*/ 13080 h 26161"/>
                <a:gd name="connsiteX1" fmla="*/ 609343 w 609343"/>
                <a:gd name="connsiteY1" fmla="*/ 13080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9343" h="26161">
                  <a:moveTo>
                    <a:pt x="0" y="13080"/>
                  </a:moveTo>
                  <a:lnTo>
                    <a:pt x="609343" y="1308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2138" tIns="-2154" rIns="302137" bIns="-215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1054" y="3366580"/>
              <a:ext cx="1214011" cy="1332781"/>
            </a:xfrm>
            <a:custGeom>
              <a:avLst/>
              <a:gdLst>
                <a:gd name="connsiteX0" fmla="*/ 0 w 1214011"/>
                <a:gd name="connsiteY0" fmla="*/ 666391 h 1332781"/>
                <a:gd name="connsiteX1" fmla="*/ 607006 w 1214011"/>
                <a:gd name="connsiteY1" fmla="*/ 0 h 1332781"/>
                <a:gd name="connsiteX2" fmla="*/ 1214012 w 1214011"/>
                <a:gd name="connsiteY2" fmla="*/ 666391 h 1332781"/>
                <a:gd name="connsiteX3" fmla="*/ 607006 w 1214011"/>
                <a:gd name="connsiteY3" fmla="*/ 1332782 h 1332781"/>
                <a:gd name="connsiteX4" fmla="*/ 0 w 1214011"/>
                <a:gd name="connsiteY4" fmla="*/ 666391 h 133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011" h="1332781">
                  <a:moveTo>
                    <a:pt x="0" y="666391"/>
                  </a:moveTo>
                  <a:cubicBezTo>
                    <a:pt x="0" y="298353"/>
                    <a:pt x="271766" y="0"/>
                    <a:pt x="607006" y="0"/>
                  </a:cubicBezTo>
                  <a:cubicBezTo>
                    <a:pt x="942246" y="0"/>
                    <a:pt x="1214012" y="298353"/>
                    <a:pt x="1214012" y="666391"/>
                  </a:cubicBezTo>
                  <a:cubicBezTo>
                    <a:pt x="1214012" y="1034429"/>
                    <a:pt x="942246" y="1332782"/>
                    <a:pt x="607006" y="1332782"/>
                  </a:cubicBezTo>
                  <a:cubicBezTo>
                    <a:pt x="271766" y="1332782"/>
                    <a:pt x="0" y="1034429"/>
                    <a:pt x="0" y="666391"/>
                  </a:cubicBezTo>
                  <a:close/>
                </a:path>
              </a:pathLst>
            </a:custGeom>
            <a:blipFill rotWithShape="0">
              <a:blip r:embed="rId5"/>
              <a:stretch>
                <a:fillRect/>
              </a:stretch>
            </a:blip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4618" tIns="232011" rIns="214618" bIns="232011" numCol="1" spcCol="1270" anchor="t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8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990415" y="4448071"/>
              <a:ext cx="1615472" cy="1615472"/>
            </a:xfrm>
            <a:custGeom>
              <a:avLst/>
              <a:gdLst>
                <a:gd name="connsiteX0" fmla="*/ 0 w 1615472"/>
                <a:gd name="connsiteY0" fmla="*/ 807736 h 1615472"/>
                <a:gd name="connsiteX1" fmla="*/ 807736 w 1615472"/>
                <a:gd name="connsiteY1" fmla="*/ 0 h 1615472"/>
                <a:gd name="connsiteX2" fmla="*/ 1615472 w 1615472"/>
                <a:gd name="connsiteY2" fmla="*/ 807736 h 1615472"/>
                <a:gd name="connsiteX3" fmla="*/ 807736 w 1615472"/>
                <a:gd name="connsiteY3" fmla="*/ 1615472 h 1615472"/>
                <a:gd name="connsiteX4" fmla="*/ 0 w 1615472"/>
                <a:gd name="connsiteY4" fmla="*/ 807736 h 161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472" h="1615472">
                  <a:moveTo>
                    <a:pt x="0" y="807736"/>
                  </a:moveTo>
                  <a:cubicBezTo>
                    <a:pt x="0" y="361636"/>
                    <a:pt x="361636" y="0"/>
                    <a:pt x="807736" y="0"/>
                  </a:cubicBezTo>
                  <a:cubicBezTo>
                    <a:pt x="1253836" y="0"/>
                    <a:pt x="1615472" y="361636"/>
                    <a:pt x="1615472" y="807736"/>
                  </a:cubicBezTo>
                  <a:cubicBezTo>
                    <a:pt x="1615472" y="1253836"/>
                    <a:pt x="1253836" y="1615472"/>
                    <a:pt x="807736" y="1615472"/>
                  </a:cubicBezTo>
                  <a:cubicBezTo>
                    <a:pt x="361636" y="1615472"/>
                    <a:pt x="0" y="1253836"/>
                    <a:pt x="0" y="807736"/>
                  </a:cubicBezTo>
                  <a:close/>
                </a:path>
              </a:pathLst>
            </a:cu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045" tIns="274045" rIns="274045" bIns="274045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900" kern="1200"/>
            </a:p>
          </p:txBody>
        </p:sp>
        <p:sp>
          <p:nvSpPr>
            <p:cNvPr id="19" name="Freeform 18"/>
            <p:cNvSpPr/>
            <p:nvPr/>
          </p:nvSpPr>
          <p:spPr>
            <a:xfrm rot="19800000">
              <a:off x="5615032" y="3914481"/>
              <a:ext cx="452651" cy="26162"/>
            </a:xfrm>
            <a:custGeom>
              <a:avLst/>
              <a:gdLst>
                <a:gd name="connsiteX0" fmla="*/ 0 w 452651"/>
                <a:gd name="connsiteY0" fmla="*/ 13080 h 26161"/>
                <a:gd name="connsiteX1" fmla="*/ 452651 w 452651"/>
                <a:gd name="connsiteY1" fmla="*/ 13080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2651" h="26161">
                  <a:moveTo>
                    <a:pt x="452651" y="13081"/>
                  </a:moveTo>
                  <a:lnTo>
                    <a:pt x="0" y="13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709" tIns="1765" rIns="227709" bIns="176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061256" y="3654095"/>
              <a:ext cx="1709444" cy="1615472"/>
            </a:xfrm>
            <a:custGeom>
              <a:avLst/>
              <a:gdLst>
                <a:gd name="connsiteX0" fmla="*/ 0 w 1709444"/>
                <a:gd name="connsiteY0" fmla="*/ 807736 h 1615472"/>
                <a:gd name="connsiteX1" fmla="*/ 854722 w 1709444"/>
                <a:gd name="connsiteY1" fmla="*/ 0 h 1615472"/>
                <a:gd name="connsiteX2" fmla="*/ 1709444 w 1709444"/>
                <a:gd name="connsiteY2" fmla="*/ 807736 h 1615472"/>
                <a:gd name="connsiteX3" fmla="*/ 854722 w 1709444"/>
                <a:gd name="connsiteY3" fmla="*/ 1615472 h 1615472"/>
                <a:gd name="connsiteX4" fmla="*/ 0 w 1709444"/>
                <a:gd name="connsiteY4" fmla="*/ 807736 h 161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444" h="1615472">
                  <a:moveTo>
                    <a:pt x="0" y="807736"/>
                  </a:moveTo>
                  <a:cubicBezTo>
                    <a:pt x="0" y="361636"/>
                    <a:pt x="382672" y="0"/>
                    <a:pt x="854722" y="0"/>
                  </a:cubicBezTo>
                  <a:cubicBezTo>
                    <a:pt x="1326772" y="0"/>
                    <a:pt x="1709444" y="361636"/>
                    <a:pt x="1709444" y="807736"/>
                  </a:cubicBezTo>
                  <a:cubicBezTo>
                    <a:pt x="1709444" y="1253836"/>
                    <a:pt x="1326772" y="1615472"/>
                    <a:pt x="854722" y="1615472"/>
                  </a:cubicBezTo>
                  <a:cubicBezTo>
                    <a:pt x="382672" y="1615472"/>
                    <a:pt x="0" y="1253836"/>
                    <a:pt x="0" y="807736"/>
                  </a:cubicBezTo>
                  <a:close/>
                </a:path>
              </a:pathLst>
            </a:cu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807" tIns="274045" rIns="287807" bIns="274045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900" kern="1200"/>
            </a:p>
          </p:txBody>
        </p:sp>
        <p:sp>
          <p:nvSpPr>
            <p:cNvPr id="21" name="Freeform 20"/>
            <p:cNvSpPr/>
            <p:nvPr/>
          </p:nvSpPr>
          <p:spPr>
            <a:xfrm rot="23400000">
              <a:off x="5582867" y="2871800"/>
              <a:ext cx="487126" cy="26162"/>
            </a:xfrm>
            <a:custGeom>
              <a:avLst/>
              <a:gdLst>
                <a:gd name="connsiteX0" fmla="*/ 0 w 487126"/>
                <a:gd name="connsiteY0" fmla="*/ 13080 h 26161"/>
                <a:gd name="connsiteX1" fmla="*/ 487126 w 487126"/>
                <a:gd name="connsiteY1" fmla="*/ 13080 h 26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7126" h="26161">
                  <a:moveTo>
                    <a:pt x="487126" y="13081"/>
                  </a:moveTo>
                  <a:lnTo>
                    <a:pt x="0" y="1308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4085" tIns="903" rIns="244084" bIns="90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108242" y="1551495"/>
              <a:ext cx="1615472" cy="1615472"/>
            </a:xfrm>
            <a:custGeom>
              <a:avLst/>
              <a:gdLst>
                <a:gd name="connsiteX0" fmla="*/ 0 w 1615472"/>
                <a:gd name="connsiteY0" fmla="*/ 807736 h 1615472"/>
                <a:gd name="connsiteX1" fmla="*/ 807736 w 1615472"/>
                <a:gd name="connsiteY1" fmla="*/ 0 h 1615472"/>
                <a:gd name="connsiteX2" fmla="*/ 1615472 w 1615472"/>
                <a:gd name="connsiteY2" fmla="*/ 807736 h 1615472"/>
                <a:gd name="connsiteX3" fmla="*/ 807736 w 1615472"/>
                <a:gd name="connsiteY3" fmla="*/ 1615472 h 1615472"/>
                <a:gd name="connsiteX4" fmla="*/ 0 w 1615472"/>
                <a:gd name="connsiteY4" fmla="*/ 807736 h 161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5472" h="1615472">
                  <a:moveTo>
                    <a:pt x="0" y="807736"/>
                  </a:moveTo>
                  <a:cubicBezTo>
                    <a:pt x="0" y="361636"/>
                    <a:pt x="361636" y="0"/>
                    <a:pt x="807736" y="0"/>
                  </a:cubicBezTo>
                  <a:cubicBezTo>
                    <a:pt x="1253836" y="0"/>
                    <a:pt x="1615472" y="361636"/>
                    <a:pt x="1615472" y="807736"/>
                  </a:cubicBezTo>
                  <a:cubicBezTo>
                    <a:pt x="1615472" y="1253836"/>
                    <a:pt x="1253836" y="1615472"/>
                    <a:pt x="807736" y="1615472"/>
                  </a:cubicBezTo>
                  <a:cubicBezTo>
                    <a:pt x="361636" y="1615472"/>
                    <a:pt x="0" y="1253836"/>
                    <a:pt x="0" y="807736"/>
                  </a:cubicBezTo>
                  <a:close/>
                </a:path>
              </a:pathLst>
            </a:custGeom>
            <a:blipFill rotWithShape="0">
              <a:blip r:embed="rId8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4045" tIns="274045" rIns="274045" bIns="274045" numCol="1" spcCol="1270" anchor="ctr" anchorCtr="0">
              <a:noAutofit/>
            </a:bodyPr>
            <a:lstStyle/>
            <a:p>
              <a:pPr lvl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900" kern="1200" dirty="0" smtClean="0"/>
                <a:t> </a:t>
              </a:r>
              <a:endParaRPr lang="en-US" sz="5900" kern="12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63166" y="2046969"/>
            <a:ext cx="942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87397" y="3151163"/>
            <a:ext cx="104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7902" y="4867422"/>
            <a:ext cx="83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1138" y="6157221"/>
            <a:ext cx="70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9862" y="5489986"/>
            <a:ext cx="70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8105" y="3268730"/>
            <a:ext cx="815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55191" y="4200796"/>
            <a:ext cx="117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আঙ্গুর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301" y="24908"/>
            <a:ext cx="9087729" cy="7694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আমারা সাধারণত যে সকল খাবার খাই</a:t>
            </a:r>
            <a:endParaRPr lang="en-US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193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24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4396899" y="4895416"/>
            <a:ext cx="1615472" cy="1542618"/>
          </a:xfrm>
          <a:custGeom>
            <a:avLst/>
            <a:gdLst>
              <a:gd name="connsiteX0" fmla="*/ 0 w 1615472"/>
              <a:gd name="connsiteY0" fmla="*/ 807736 h 1615472"/>
              <a:gd name="connsiteX1" fmla="*/ 807736 w 1615472"/>
              <a:gd name="connsiteY1" fmla="*/ 0 h 1615472"/>
              <a:gd name="connsiteX2" fmla="*/ 1615472 w 1615472"/>
              <a:gd name="connsiteY2" fmla="*/ 807736 h 1615472"/>
              <a:gd name="connsiteX3" fmla="*/ 807736 w 1615472"/>
              <a:gd name="connsiteY3" fmla="*/ 1615472 h 1615472"/>
              <a:gd name="connsiteX4" fmla="*/ 0 w 1615472"/>
              <a:gd name="connsiteY4" fmla="*/ 807736 h 161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472" h="1615472">
                <a:moveTo>
                  <a:pt x="0" y="807736"/>
                </a:moveTo>
                <a:cubicBezTo>
                  <a:pt x="0" y="361636"/>
                  <a:pt x="361636" y="0"/>
                  <a:pt x="807736" y="0"/>
                </a:cubicBezTo>
                <a:cubicBezTo>
                  <a:pt x="1253836" y="0"/>
                  <a:pt x="1615472" y="361636"/>
                  <a:pt x="1615472" y="807736"/>
                </a:cubicBezTo>
                <a:cubicBezTo>
                  <a:pt x="1615472" y="1253836"/>
                  <a:pt x="1253836" y="1615472"/>
                  <a:pt x="807736" y="1615472"/>
                </a:cubicBezTo>
                <a:cubicBezTo>
                  <a:pt x="361636" y="1615472"/>
                  <a:pt x="0" y="1253836"/>
                  <a:pt x="0" y="807736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855" tIns="277855" rIns="277855" bIns="27785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kern="1200" dirty="0" smtClean="0"/>
              <a:t> </a:t>
            </a:r>
            <a:endParaRPr lang="en-US" sz="6500" kern="1200" dirty="0"/>
          </a:p>
        </p:txBody>
      </p:sp>
      <p:sp>
        <p:nvSpPr>
          <p:cNvPr id="3" name="Freeform 2"/>
          <p:cNvSpPr/>
          <p:nvPr/>
        </p:nvSpPr>
        <p:spPr>
          <a:xfrm>
            <a:off x="1944764" y="4828191"/>
            <a:ext cx="1615472" cy="1542618"/>
          </a:xfrm>
          <a:custGeom>
            <a:avLst/>
            <a:gdLst>
              <a:gd name="connsiteX0" fmla="*/ 0 w 1615472"/>
              <a:gd name="connsiteY0" fmla="*/ 807736 h 1615472"/>
              <a:gd name="connsiteX1" fmla="*/ 807736 w 1615472"/>
              <a:gd name="connsiteY1" fmla="*/ 0 h 1615472"/>
              <a:gd name="connsiteX2" fmla="*/ 1615472 w 1615472"/>
              <a:gd name="connsiteY2" fmla="*/ 807736 h 1615472"/>
              <a:gd name="connsiteX3" fmla="*/ 807736 w 1615472"/>
              <a:gd name="connsiteY3" fmla="*/ 1615472 h 1615472"/>
              <a:gd name="connsiteX4" fmla="*/ 0 w 1615472"/>
              <a:gd name="connsiteY4" fmla="*/ 807736 h 161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472" h="1615472">
                <a:moveTo>
                  <a:pt x="0" y="807736"/>
                </a:moveTo>
                <a:cubicBezTo>
                  <a:pt x="0" y="361636"/>
                  <a:pt x="361636" y="0"/>
                  <a:pt x="807736" y="0"/>
                </a:cubicBezTo>
                <a:cubicBezTo>
                  <a:pt x="1253836" y="0"/>
                  <a:pt x="1615472" y="361636"/>
                  <a:pt x="1615472" y="807736"/>
                </a:cubicBezTo>
                <a:cubicBezTo>
                  <a:pt x="1615472" y="1253836"/>
                  <a:pt x="1253836" y="1615472"/>
                  <a:pt x="807736" y="1615472"/>
                </a:cubicBezTo>
                <a:cubicBezTo>
                  <a:pt x="361636" y="1615472"/>
                  <a:pt x="0" y="1253836"/>
                  <a:pt x="0" y="807736"/>
                </a:cubicBez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45" tIns="274045" rIns="274045" bIns="274045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900" kern="1200" dirty="0" smtClean="0"/>
              <a:t> </a:t>
            </a:r>
            <a:endParaRPr lang="en-US" sz="5900" kern="1200" dirty="0"/>
          </a:p>
        </p:txBody>
      </p:sp>
      <p:sp>
        <p:nvSpPr>
          <p:cNvPr id="4" name="Freeform 3"/>
          <p:cNvSpPr/>
          <p:nvPr/>
        </p:nvSpPr>
        <p:spPr>
          <a:xfrm>
            <a:off x="9439950" y="4727809"/>
            <a:ext cx="1741855" cy="1642999"/>
          </a:xfrm>
          <a:custGeom>
            <a:avLst/>
            <a:gdLst>
              <a:gd name="connsiteX0" fmla="*/ 0 w 1299647"/>
              <a:gd name="connsiteY0" fmla="*/ 637861 h 1275722"/>
              <a:gd name="connsiteX1" fmla="*/ 649824 w 1299647"/>
              <a:gd name="connsiteY1" fmla="*/ 0 h 1275722"/>
              <a:gd name="connsiteX2" fmla="*/ 1299648 w 1299647"/>
              <a:gd name="connsiteY2" fmla="*/ 637861 h 1275722"/>
              <a:gd name="connsiteX3" fmla="*/ 649824 w 1299647"/>
              <a:gd name="connsiteY3" fmla="*/ 1275722 h 1275722"/>
              <a:gd name="connsiteX4" fmla="*/ 0 w 1299647"/>
              <a:gd name="connsiteY4" fmla="*/ 637861 h 127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647" h="1275722">
                <a:moveTo>
                  <a:pt x="0" y="637861"/>
                </a:moveTo>
                <a:cubicBezTo>
                  <a:pt x="0" y="285580"/>
                  <a:pt x="290936" y="0"/>
                  <a:pt x="649824" y="0"/>
                </a:cubicBezTo>
                <a:cubicBezTo>
                  <a:pt x="1008712" y="0"/>
                  <a:pt x="1299648" y="285580"/>
                  <a:pt x="1299648" y="637861"/>
                </a:cubicBezTo>
                <a:cubicBezTo>
                  <a:pt x="1299648" y="990142"/>
                  <a:pt x="1008712" y="1275722"/>
                  <a:pt x="649824" y="1275722"/>
                </a:cubicBezTo>
                <a:cubicBezTo>
                  <a:pt x="290936" y="1275722"/>
                  <a:pt x="0" y="990142"/>
                  <a:pt x="0" y="637861"/>
                </a:cubicBez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794" tIns="224290" rIns="227794" bIns="224290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900" kern="1200" dirty="0" smtClean="0"/>
              <a:t> </a:t>
            </a:r>
            <a:endParaRPr lang="en-US" sz="5900" kern="1200" dirty="0"/>
          </a:p>
        </p:txBody>
      </p:sp>
      <p:sp>
        <p:nvSpPr>
          <p:cNvPr id="5" name="Freeform 4"/>
          <p:cNvSpPr/>
          <p:nvPr/>
        </p:nvSpPr>
        <p:spPr>
          <a:xfrm>
            <a:off x="6683293" y="4787704"/>
            <a:ext cx="1520183" cy="1650329"/>
          </a:xfrm>
          <a:custGeom>
            <a:avLst/>
            <a:gdLst>
              <a:gd name="connsiteX0" fmla="*/ 0 w 1214011"/>
              <a:gd name="connsiteY0" fmla="*/ 666391 h 1332781"/>
              <a:gd name="connsiteX1" fmla="*/ 607006 w 1214011"/>
              <a:gd name="connsiteY1" fmla="*/ 0 h 1332781"/>
              <a:gd name="connsiteX2" fmla="*/ 1214012 w 1214011"/>
              <a:gd name="connsiteY2" fmla="*/ 666391 h 1332781"/>
              <a:gd name="connsiteX3" fmla="*/ 607006 w 1214011"/>
              <a:gd name="connsiteY3" fmla="*/ 1332782 h 1332781"/>
              <a:gd name="connsiteX4" fmla="*/ 0 w 1214011"/>
              <a:gd name="connsiteY4" fmla="*/ 666391 h 133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011" h="1332781">
                <a:moveTo>
                  <a:pt x="0" y="666391"/>
                </a:moveTo>
                <a:cubicBezTo>
                  <a:pt x="0" y="298353"/>
                  <a:pt x="271766" y="0"/>
                  <a:pt x="607006" y="0"/>
                </a:cubicBezTo>
                <a:cubicBezTo>
                  <a:pt x="942246" y="0"/>
                  <a:pt x="1214012" y="298353"/>
                  <a:pt x="1214012" y="666391"/>
                </a:cubicBezTo>
                <a:cubicBezTo>
                  <a:pt x="1214012" y="1034429"/>
                  <a:pt x="942246" y="1332782"/>
                  <a:pt x="607006" y="1332782"/>
                </a:cubicBezTo>
                <a:cubicBezTo>
                  <a:pt x="271766" y="1332782"/>
                  <a:pt x="0" y="1034429"/>
                  <a:pt x="0" y="666391"/>
                </a:cubicBez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4618" tIns="232011" rIns="214618" bIns="232011" numCol="1" spcCol="1270" anchor="t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800" kern="1200"/>
          </a:p>
        </p:txBody>
      </p:sp>
      <p:sp>
        <p:nvSpPr>
          <p:cNvPr id="6" name="Freeform 5"/>
          <p:cNvSpPr/>
          <p:nvPr/>
        </p:nvSpPr>
        <p:spPr>
          <a:xfrm>
            <a:off x="7824479" y="2268583"/>
            <a:ext cx="1615472" cy="1542618"/>
          </a:xfrm>
          <a:custGeom>
            <a:avLst/>
            <a:gdLst>
              <a:gd name="connsiteX0" fmla="*/ 0 w 1615472"/>
              <a:gd name="connsiteY0" fmla="*/ 807736 h 1615472"/>
              <a:gd name="connsiteX1" fmla="*/ 807736 w 1615472"/>
              <a:gd name="connsiteY1" fmla="*/ 0 h 1615472"/>
              <a:gd name="connsiteX2" fmla="*/ 1615472 w 1615472"/>
              <a:gd name="connsiteY2" fmla="*/ 807736 h 1615472"/>
              <a:gd name="connsiteX3" fmla="*/ 807736 w 1615472"/>
              <a:gd name="connsiteY3" fmla="*/ 1615472 h 1615472"/>
              <a:gd name="connsiteX4" fmla="*/ 0 w 1615472"/>
              <a:gd name="connsiteY4" fmla="*/ 807736 h 161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472" h="1615472">
                <a:moveTo>
                  <a:pt x="0" y="807736"/>
                </a:moveTo>
                <a:cubicBezTo>
                  <a:pt x="0" y="361636"/>
                  <a:pt x="361636" y="0"/>
                  <a:pt x="807736" y="0"/>
                </a:cubicBezTo>
                <a:cubicBezTo>
                  <a:pt x="1253836" y="0"/>
                  <a:pt x="1615472" y="361636"/>
                  <a:pt x="1615472" y="807736"/>
                </a:cubicBezTo>
                <a:cubicBezTo>
                  <a:pt x="1615472" y="1253836"/>
                  <a:pt x="1253836" y="1615472"/>
                  <a:pt x="807736" y="1615472"/>
                </a:cubicBezTo>
                <a:cubicBezTo>
                  <a:pt x="361636" y="1615472"/>
                  <a:pt x="0" y="1253836"/>
                  <a:pt x="0" y="807736"/>
                </a:cubicBez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45" tIns="274045" rIns="274045" bIns="274045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900" kern="1200"/>
          </a:p>
        </p:txBody>
      </p:sp>
      <p:sp>
        <p:nvSpPr>
          <p:cNvPr id="7" name="Freeform 6"/>
          <p:cNvSpPr/>
          <p:nvPr/>
        </p:nvSpPr>
        <p:spPr>
          <a:xfrm>
            <a:off x="4621830" y="2268583"/>
            <a:ext cx="1709444" cy="1542618"/>
          </a:xfrm>
          <a:custGeom>
            <a:avLst/>
            <a:gdLst>
              <a:gd name="connsiteX0" fmla="*/ 0 w 1709444"/>
              <a:gd name="connsiteY0" fmla="*/ 807736 h 1615472"/>
              <a:gd name="connsiteX1" fmla="*/ 854722 w 1709444"/>
              <a:gd name="connsiteY1" fmla="*/ 0 h 1615472"/>
              <a:gd name="connsiteX2" fmla="*/ 1709444 w 1709444"/>
              <a:gd name="connsiteY2" fmla="*/ 807736 h 1615472"/>
              <a:gd name="connsiteX3" fmla="*/ 854722 w 1709444"/>
              <a:gd name="connsiteY3" fmla="*/ 1615472 h 1615472"/>
              <a:gd name="connsiteX4" fmla="*/ 0 w 1709444"/>
              <a:gd name="connsiteY4" fmla="*/ 807736 h 161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444" h="1615472">
                <a:moveTo>
                  <a:pt x="0" y="807736"/>
                </a:moveTo>
                <a:cubicBezTo>
                  <a:pt x="0" y="361636"/>
                  <a:pt x="382672" y="0"/>
                  <a:pt x="854722" y="0"/>
                </a:cubicBezTo>
                <a:cubicBezTo>
                  <a:pt x="1326772" y="0"/>
                  <a:pt x="1709444" y="361636"/>
                  <a:pt x="1709444" y="807736"/>
                </a:cubicBezTo>
                <a:cubicBezTo>
                  <a:pt x="1709444" y="1253836"/>
                  <a:pt x="1326772" y="1615472"/>
                  <a:pt x="854722" y="1615472"/>
                </a:cubicBezTo>
                <a:cubicBezTo>
                  <a:pt x="382672" y="1615472"/>
                  <a:pt x="0" y="1253836"/>
                  <a:pt x="0" y="807736"/>
                </a:cubicBez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807" tIns="274045" rIns="287807" bIns="274045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900" kern="1200"/>
          </a:p>
        </p:txBody>
      </p:sp>
      <p:sp>
        <p:nvSpPr>
          <p:cNvPr id="8" name="Freeform 7"/>
          <p:cNvSpPr/>
          <p:nvPr/>
        </p:nvSpPr>
        <p:spPr>
          <a:xfrm>
            <a:off x="1913072" y="2260118"/>
            <a:ext cx="1615472" cy="1542618"/>
          </a:xfrm>
          <a:custGeom>
            <a:avLst/>
            <a:gdLst>
              <a:gd name="connsiteX0" fmla="*/ 0 w 1615472"/>
              <a:gd name="connsiteY0" fmla="*/ 807736 h 1615472"/>
              <a:gd name="connsiteX1" fmla="*/ 807736 w 1615472"/>
              <a:gd name="connsiteY1" fmla="*/ 0 h 1615472"/>
              <a:gd name="connsiteX2" fmla="*/ 1615472 w 1615472"/>
              <a:gd name="connsiteY2" fmla="*/ 807736 h 1615472"/>
              <a:gd name="connsiteX3" fmla="*/ 807736 w 1615472"/>
              <a:gd name="connsiteY3" fmla="*/ 1615472 h 1615472"/>
              <a:gd name="connsiteX4" fmla="*/ 0 w 1615472"/>
              <a:gd name="connsiteY4" fmla="*/ 807736 h 161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472" h="1615472">
                <a:moveTo>
                  <a:pt x="0" y="807736"/>
                </a:moveTo>
                <a:cubicBezTo>
                  <a:pt x="0" y="361636"/>
                  <a:pt x="361636" y="0"/>
                  <a:pt x="807736" y="0"/>
                </a:cubicBezTo>
                <a:cubicBezTo>
                  <a:pt x="1253836" y="0"/>
                  <a:pt x="1615472" y="361636"/>
                  <a:pt x="1615472" y="807736"/>
                </a:cubicBezTo>
                <a:cubicBezTo>
                  <a:pt x="1615472" y="1253836"/>
                  <a:pt x="1253836" y="1615472"/>
                  <a:pt x="807736" y="1615472"/>
                </a:cubicBezTo>
                <a:cubicBezTo>
                  <a:pt x="361636" y="1615472"/>
                  <a:pt x="0" y="1253836"/>
                  <a:pt x="0" y="807736"/>
                </a:cubicBez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045" tIns="274045" rIns="274045" bIns="274045" numCol="1" spcCol="1270" anchor="ctr" anchorCtr="0">
            <a:noAutofit/>
          </a:bodyPr>
          <a:lstStyle/>
          <a:p>
            <a:pPr lvl="0"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900" kern="1200" dirty="0" smtClean="0"/>
              <a:t> </a:t>
            </a:r>
            <a:endParaRPr lang="en-US" sz="5900" kern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183828" y="1105849"/>
            <a:ext cx="436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3557" y="3896812"/>
            <a:ext cx="436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	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28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314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স্বাগতম </vt:lpstr>
      <vt:lpstr>আইরীন চৌধুরী প্রধান শিক্ষক পুরান বাজার সঃ প্রাথমিক বিদ্যালয় নালছিটি, ঝালকাঠী।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272</cp:revision>
  <dcterms:created xsi:type="dcterms:W3CDTF">2018-06-08T15:55:45Z</dcterms:created>
  <dcterms:modified xsi:type="dcterms:W3CDTF">2020-12-09T16:44:35Z</dcterms:modified>
</cp:coreProperties>
</file>