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D09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180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CF10A-39C4-470D-8B75-7ACE31ED6E85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A103-A312-4251-8005-FD132B87F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9D99-7CBB-4516-AB29-3ECA1367E8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7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TTC Ctg\Desktop\New Folder (2)\parvin 21.jpg"/>
          <p:cNvPicPr>
            <a:picLocks noChangeAspect="1" noChangeArrowheads="1"/>
          </p:cNvPicPr>
          <p:nvPr/>
        </p:nvPicPr>
        <p:blipFill>
          <a:blip r:embed="rId2">
            <a:lum bright="6000" contrast="-4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838200"/>
            <a:ext cx="8305800" cy="280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সাধারণ বিজ্ঞান</a:t>
            </a:r>
          </a:p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 - ৮ম 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- ৪০ মিনিট 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0"/>
            <a:ext cx="502920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 মূল্যায়ন </a:t>
            </a:r>
            <a:endParaRPr lang="en-US" sz="66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819400"/>
            <a:ext cx="73914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অঙ্কুরোদগম </a:t>
            </a: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 বলে ?</a:t>
            </a:r>
          </a:p>
          <a:p>
            <a:pPr marL="514350" indent="-514350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অঙ্কুরোদগম </a:t>
            </a:r>
            <a:r>
              <a:rPr lang="bn-BD" sz="36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কত প্রকার ও কি কি ?</a:t>
            </a:r>
          </a:p>
          <a:p>
            <a:pPr marL="514350" indent="-514350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6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জরায়ুজ </a:t>
            </a:r>
            <a:r>
              <a:rPr lang="bn-BD" sz="36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অঙ্কুরোদগম কাকে বলে</a:t>
            </a:r>
            <a:r>
              <a:rPr lang="bn-BD" sz="36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04800"/>
            <a:ext cx="32766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295400"/>
            <a:ext cx="4495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85800" y="52578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উপরের নমুনাটি দেখ এবং অনুরূপ একটি তেতুল বীজের পরীক্ষা কর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/>
          <p:cNvSpPr txBox="1"/>
          <p:nvPr/>
        </p:nvSpPr>
        <p:spPr>
          <a:xfrm>
            <a:off x="1028700" y="222409"/>
            <a:ext cx="4724400" cy="1569660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8"/>
          <p:cNvSpPr txBox="1"/>
          <p:nvPr/>
        </p:nvSpPr>
        <p:spPr>
          <a:xfrm>
            <a:off x="419100" y="2356009"/>
            <a:ext cx="8305800" cy="3693319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মোঃ আমিনুল ইসলাম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BD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গণিত)</a:t>
            </a:r>
            <a:endParaRPr lang="en-US" sz="48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বড় দারোগা হাট উঃ ইঃ দাঃ মাদরাসা</a:t>
            </a:r>
            <a:endParaRPr lang="en-US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সীতাকুন্ড, চট্টগ্রাম।</a:t>
            </a:r>
            <a:endParaRPr lang="en-US" sz="48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ইমেল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ai01061972@gmail.com</a:t>
            </a:r>
            <a:endParaRPr lang="bn-BD" sz="48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:\Users\01531219501\Pictures\Image_15918892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100" y="70009"/>
            <a:ext cx="184456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1600200"/>
            <a:ext cx="6400800" cy="3429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TTC Ctg\Desktop\New Folder (2)\parvi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381001"/>
            <a:ext cx="2133599" cy="2438399"/>
          </a:xfrm>
          <a:prstGeom prst="rect">
            <a:avLst/>
          </a:prstGeom>
          <a:noFill/>
        </p:spPr>
      </p:pic>
      <p:pic>
        <p:nvPicPr>
          <p:cNvPr id="2051" name="Picture 3" descr="C:\Documents and Settings\TTC Ctg\Desktop\New Folder (2)\parvin 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28599"/>
            <a:ext cx="2286000" cy="2775857"/>
          </a:xfrm>
          <a:prstGeom prst="rect">
            <a:avLst/>
          </a:prstGeom>
          <a:noFill/>
        </p:spPr>
      </p:pic>
      <p:pic>
        <p:nvPicPr>
          <p:cNvPr id="2052" name="Picture 4" descr="C:\Documents and Settings\TTC Ctg\Desktop\New Folder (2)\parv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657601"/>
            <a:ext cx="3505200" cy="2590800"/>
          </a:xfrm>
          <a:prstGeom prst="rect">
            <a:avLst/>
          </a:prstGeom>
          <a:noFill/>
        </p:spPr>
      </p:pic>
      <p:pic>
        <p:nvPicPr>
          <p:cNvPr id="1026" name="Picture 2" descr="C:\Documents and Settings\TTC Ctg\Desktop\parvi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304800"/>
            <a:ext cx="2324100" cy="2667000"/>
          </a:xfrm>
          <a:prstGeom prst="rect">
            <a:avLst/>
          </a:prstGeom>
          <a:noFill/>
        </p:spPr>
      </p:pic>
      <p:pic>
        <p:nvPicPr>
          <p:cNvPr id="1027" name="Picture 3" descr="C:\Documents and Settings\TTC Ctg\Desktop\New Folder (2)\parvin 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3962400"/>
            <a:ext cx="2667000" cy="2438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3048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819400"/>
            <a:ext cx="2286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গমের বীজ 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3048000"/>
            <a:ext cx="327660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D09E00"/>
                </a:solidFill>
                <a:latin typeface="NikoshBAN" pitchFamily="2" charset="0"/>
                <a:cs typeface="NikoshBAN" pitchFamily="2" charset="0"/>
              </a:rPr>
              <a:t>মিষ্টি কুমড়া বীজ </a:t>
            </a:r>
            <a:endParaRPr lang="en-US" sz="3200" b="1" dirty="0">
              <a:solidFill>
                <a:srgbClr val="D09E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3124200"/>
            <a:ext cx="259080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কাঁঠাল বীজ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5943600"/>
            <a:ext cx="281940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অঙ্কুরিত বীজ 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200" y="5943600"/>
            <a:ext cx="23622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পরিনত গাছ 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828800"/>
            <a:ext cx="7924800" cy="264687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বীজের অঙ্কুরোদগম</a:t>
            </a:r>
            <a:endParaRPr lang="bn-BD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পঞ্চদশ অধ্যায়</a:t>
            </a:r>
          </a:p>
          <a:p>
            <a:pPr algn="ctr"/>
            <a:r>
              <a:rPr lang="bn-BD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পৃষ্ঠাঃ- ১২৮-১২৯ </a:t>
            </a:r>
            <a:endParaRPr lang="en-US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609600"/>
            <a:ext cx="6858000" cy="1981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8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971801"/>
            <a:ext cx="7696200" cy="30469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অঙ্কুরোদগম </a:t>
            </a:r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কাকে বলে বলতে পারবে ।</a:t>
            </a:r>
          </a:p>
          <a:p>
            <a:pPr marL="514350" indent="-514350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বীজের </a:t>
            </a:r>
            <a:r>
              <a:rPr lang="bn-BD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অঙ্কুরোদগমের পরীক্ষা করতে পারবে ।</a:t>
            </a:r>
            <a:endParaRPr lang="en-US" sz="3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অঙ্কুরোদগমের </a:t>
            </a:r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 বিভাগ ব্যাখ্যা করতে পারবে ।</a:t>
            </a:r>
          </a:p>
          <a:p>
            <a:pPr marL="514350" indent="-514350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TC Ctg\Desktop\New Folder (2)\parvin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3048000" cy="38862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066800"/>
            <a:ext cx="350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>
            <a:endCxn id="19" idx="1"/>
          </p:cNvCxnSpPr>
          <p:nvPr/>
        </p:nvCxnSpPr>
        <p:spPr>
          <a:xfrm flipV="1">
            <a:off x="4648200" y="1054388"/>
            <a:ext cx="3048000" cy="886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72200" y="3657600"/>
            <a:ext cx="990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19800" y="3200400"/>
            <a:ext cx="1066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19800" y="4038600"/>
            <a:ext cx="1447800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96200" y="7620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কাঠ</a:t>
            </a:r>
            <a:r>
              <a:rPr lang="bn-BD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62800" y="29718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অঙ্কুরিত ছোলা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39000" y="3429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67600" y="388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বিকার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00600" y="4724400"/>
            <a:ext cx="4297971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অঙ্কুরোদগমের পরীক্ষা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1000" y="4495800"/>
            <a:ext cx="4038600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bn-BD" sz="2800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বীজ সুপ্ত অবস্থা থেকে ভ্রূণের জাগরণকে  অঙ্কুরোদগম  বলে ।</a:t>
            </a:r>
          </a:p>
          <a:p>
            <a:pPr algn="just"/>
            <a:endParaRPr lang="en-US" sz="2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3352800"/>
            <a:ext cx="29166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অঙ্কুরোদগম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7" grpId="0"/>
      <p:bldP spid="30" grpId="0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772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Arrow Connector 11"/>
          <p:cNvCxnSpPr/>
          <p:nvPr/>
        </p:nvCxnSpPr>
        <p:spPr>
          <a:xfrm>
            <a:off x="6934200" y="3810000"/>
            <a:ext cx="12954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5638800" y="685800"/>
            <a:ext cx="990600" cy="7620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4267200" y="990600"/>
            <a:ext cx="23622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1904206" y="1981994"/>
            <a:ext cx="1143794" cy="114220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705600" y="1219200"/>
            <a:ext cx="14478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229600" y="3581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</a:t>
            </a:r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ূল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96200" y="914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বিটল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19400" y="762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ভ্রন মূকল </a:t>
            </a:r>
            <a:endParaRPr lang="en-US" sz="32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1524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C00000"/>
                </a:solidFill>
              </a:rPr>
              <a:t>বীজ</a:t>
            </a:r>
            <a:r>
              <a:rPr lang="bn-BD" sz="2800" b="1" dirty="0" smtClean="0"/>
              <a:t> 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4876800"/>
            <a:ext cx="8991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মৃৎগত অঙ্কুরোদগম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বীজ কান্ডের দ্রুত বৃদ্ধির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ফলে 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ভ্রূন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মুকুল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মাটির উপরে উঠে আসে কিন্তু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বীজপত্র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মাটির নিচে থাকে 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33800" y="152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বীজপত্রাধিকান্ড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1" grpId="0"/>
      <p:bldP spid="3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TTC Ctg\Desktop\New Folder (2)\220px-Acer_seedling_draw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42975"/>
            <a:ext cx="4800600" cy="4162425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>
            <a:off x="3048000" y="1295400"/>
            <a:ext cx="34290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00400" y="1905000"/>
            <a:ext cx="3352800" cy="76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914400" y="3048000"/>
            <a:ext cx="5334000" cy="76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95800" y="3886200"/>
            <a:ext cx="1676400" cy="382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29400" y="1143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কচিপাতা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1752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বীজপত্র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2743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বীজ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77000" y="40386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শিকড়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48768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4876800"/>
            <a:ext cx="8382000" cy="156966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মৃৎভেদী অঙ্কুরোদগম </a:t>
            </a:r>
          </a:p>
          <a:p>
            <a:pPr algn="ctr"/>
            <a:r>
              <a:rPr lang="bn-BD" sz="3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 প্রক্রিয়ায় বীজপত্র বীজত্বক ফেটে মাটি ভেদ করে </a:t>
            </a:r>
          </a:p>
          <a:p>
            <a:pPr algn="ctr"/>
            <a:r>
              <a:rPr lang="bn-BD" sz="3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উপরে উঠে আসে । 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TC Ctg\Desktop\New Folder (2)\parvin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38200"/>
            <a:ext cx="3886200" cy="37623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47800" y="152400"/>
            <a:ext cx="50292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বীজের অঙ্কুরোদগম প্রধানত ৩  প্রকার </a:t>
            </a:r>
            <a:endParaRPr lang="en-US" sz="32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43400" y="1143000"/>
            <a:ext cx="21336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95800" y="2286000"/>
            <a:ext cx="19050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0" y="3429000"/>
            <a:ext cx="1752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43400" y="4114800"/>
            <a:ext cx="19812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05600" y="838200"/>
            <a:ext cx="87053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মুকুল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2057400"/>
            <a:ext cx="838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পাতা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3276600"/>
            <a:ext cx="762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মাটি 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4114800"/>
            <a:ext cx="12192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শিকড়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50292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জরায়ুজ অঙ্কুরোদগম </a:t>
            </a:r>
          </a:p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লোনা মাটির অধিকাংশ উদ্ভিদে যে বিশেষ ধরণের অঙ্কুরোদগম দেখা যায় তাকে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জরায়ুজ অঙ্কুরোদগম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 । </a:t>
            </a: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TTC Ctg\Desktop\New Folder (2)\parvin 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2857500" cy="2895600"/>
          </a:xfrm>
          <a:prstGeom prst="rect">
            <a:avLst/>
          </a:prstGeom>
          <a:noFill/>
        </p:spPr>
      </p:pic>
      <p:pic>
        <p:nvPicPr>
          <p:cNvPr id="2051" name="Picture 3" descr="C:\Documents and Settings\TTC Ctg\Desktop\New Folder (2)\parvin 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219200"/>
            <a:ext cx="2667000" cy="2895600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990600"/>
            <a:ext cx="35909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981200" y="381000"/>
            <a:ext cx="41910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094982"/>
            <a:ext cx="77724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উপরে বর্ণিত ছবি দেখে বীজের অঙ্কুরোদগমের শ্রেণিবিভাগ বর্ণনা কর ।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218</Words>
  <Application>Microsoft Office PowerPoint</Application>
  <PresentationFormat>On-screen Show (4:3)</PresentationFormat>
  <Paragraphs>60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Windows User</cp:lastModifiedBy>
  <cp:revision>95</cp:revision>
  <dcterms:created xsi:type="dcterms:W3CDTF">2006-08-16T00:00:00Z</dcterms:created>
  <dcterms:modified xsi:type="dcterms:W3CDTF">2020-12-07T06:02:51Z</dcterms:modified>
</cp:coreProperties>
</file>