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AB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268" autoAdjust="0"/>
    <p:restoredTop sz="88536" autoAdjust="0"/>
  </p:normalViewPr>
  <p:slideViewPr>
    <p:cSldViewPr>
      <p:cViewPr>
        <p:scale>
          <a:sx n="60" d="100"/>
          <a:sy n="60" d="100"/>
        </p:scale>
        <p:origin x="-171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1CC0F-2CAB-4187-8AAD-2E9D84282CF9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6588A-5FD0-4871-AA6C-89E512E69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6588A-5FD0-4871-AA6C-89E512E697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3A9F-564A-4EA7-962E-3A579C99EB7A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65DE-47AE-4978-9B96-01812D03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7848600" cy="42165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সাধারণ বিজ্ঞান</a:t>
            </a:r>
          </a:p>
          <a:p>
            <a:pPr algn="ctr"/>
            <a:endParaRPr lang="bn-BD" sz="1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সপ্তম শ্রেণী</a:t>
            </a: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সময়ঃ ৩৫ মিনিট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09800"/>
            <a:ext cx="78486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তোমার বাড়িতে দেখা যায় এমন দুটি অমেরুদন্ডী প্রাণীর নাম সহ বৈশিষ্ট্য লিখে আনবে।</a:t>
            </a:r>
            <a:endParaRPr lang="en-US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914400"/>
            <a:ext cx="3810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609600"/>
            <a:ext cx="488442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90800"/>
            <a:ext cx="8305800" cy="3323987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মোঃ আমিনুল ইসলাম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গণিত)</a:t>
            </a:r>
            <a:endParaRPr lang="en-US" sz="36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বড় দারোগা হাট উঃ ইঃ দাঃ মাদরাসা</a:t>
            </a:r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সীতাকুন্ড, চট্টগ্রাম</a:t>
            </a:r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ইমেল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ai01061972@gmail.com</a:t>
            </a:r>
            <a:endParaRPr lang="bn-BD" sz="4800" b="1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01531219501\Pictures\Image_1591889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1000"/>
            <a:ext cx="184456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Osman Image\protozoa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-34000"/>
          </a:blip>
          <a:srcRect/>
          <a:stretch>
            <a:fillRect/>
          </a:stretch>
        </p:blipFill>
        <p:spPr bwMode="auto">
          <a:xfrm flipH="1">
            <a:off x="967411" y="1066800"/>
            <a:ext cx="2080587" cy="1676400"/>
          </a:xfrm>
          <a:prstGeom prst="rect">
            <a:avLst/>
          </a:prstGeom>
          <a:noFill/>
        </p:spPr>
      </p:pic>
      <p:pic>
        <p:nvPicPr>
          <p:cNvPr id="3" name="Picture 2" descr="C:\Documents and Settings\USER\My Documents\Downloads\220px-NigerianDwarfDairyGo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819400"/>
            <a:ext cx="2286000" cy="1828800"/>
          </a:xfrm>
          <a:prstGeom prst="rect">
            <a:avLst/>
          </a:prstGeom>
          <a:noFill/>
        </p:spPr>
      </p:pic>
      <p:pic>
        <p:nvPicPr>
          <p:cNvPr id="1029" name="Picture 5" descr="C:\Documents and Settings\USER\My Documents\Downloads\bir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819400"/>
            <a:ext cx="220980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71600" y="5562600"/>
            <a:ext cx="64770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প্রাণী জগৎকে দুই ভাগ করা হয়েছে।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48768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অমেরুদন্ডী প্রাণী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4876800"/>
            <a:ext cx="2687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মেরুদন্ডী প্রাণী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52400"/>
            <a:ext cx="23622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প্রাণী জগৎ</a:t>
            </a:r>
          </a:p>
        </p:txBody>
      </p:sp>
      <p:pic>
        <p:nvPicPr>
          <p:cNvPr id="13" name="Picture 12" descr="Kakra.jpg"/>
          <p:cNvPicPr>
            <a:picLocks noChangeAspect="1"/>
          </p:cNvPicPr>
          <p:nvPr/>
        </p:nvPicPr>
        <p:blipFill>
          <a:blip r:embed="rId6" cstate="print">
            <a:lum bright="-7000" contrast="5000"/>
          </a:blip>
          <a:stretch>
            <a:fillRect/>
          </a:stretch>
        </p:blipFill>
        <p:spPr>
          <a:xfrm flipH="1">
            <a:off x="3429000" y="1066800"/>
            <a:ext cx="2438400" cy="1600200"/>
          </a:xfrm>
          <a:prstGeom prst="rect">
            <a:avLst/>
          </a:prstGeom>
        </p:spPr>
      </p:pic>
      <p:pic>
        <p:nvPicPr>
          <p:cNvPr id="17" name="Picture 16" descr="cockroach.jpg"/>
          <p:cNvPicPr>
            <a:picLocks noChangeAspect="1"/>
          </p:cNvPicPr>
          <p:nvPr/>
        </p:nvPicPr>
        <p:blipFill>
          <a:blip r:embed="rId7" cstate="print">
            <a:lum bright="-46000" contrast="53000"/>
          </a:blip>
          <a:stretch>
            <a:fillRect/>
          </a:stretch>
        </p:blipFill>
        <p:spPr>
          <a:xfrm flipV="1">
            <a:off x="1066800" y="2819400"/>
            <a:ext cx="2300442" cy="1889994"/>
          </a:xfrm>
          <a:prstGeom prst="rect">
            <a:avLst/>
          </a:prstGeom>
        </p:spPr>
      </p:pic>
      <p:pic>
        <p:nvPicPr>
          <p:cNvPr id="18" name="Picture 17" descr="cow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2200" y="990600"/>
            <a:ext cx="2209800" cy="1680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47800"/>
            <a:ext cx="7543800" cy="37856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 অমেরুদন্ডী প্রাণী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দশম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পৃষ্ঠাঃ ৭৯ - ৮০</a:t>
            </a: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0"/>
            <a:ext cx="8686800" cy="34470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থেকে শিক্ষার্থীরা-</a:t>
            </a:r>
            <a:endParaRPr lang="bn-BD" sz="40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অমেরুদন্ডী প্রাণী কাকে  বলে বলতে পারবে।</a:t>
            </a:r>
          </a:p>
          <a:p>
            <a:pPr marL="742950" indent="-74295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মেরুদন্ডী প্রাণী ও অমেরুদন্ডী প্রাণী সনাক্ত করতে পারবে।</a:t>
            </a:r>
          </a:p>
          <a:p>
            <a:pPr marL="514350" indent="-514350">
              <a:buFont typeface="+mj-lt"/>
              <a:buAutoNum type="arabicPeriod"/>
            </a:pPr>
            <a:endParaRPr lang="bn-BD" sz="1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অমেরুদন্ডী প্রাণীর বৈশিষ্ঠ্য বলতে পারবে।</a:t>
            </a:r>
          </a:p>
          <a:p>
            <a:pPr marL="514350" indent="-514350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304800"/>
            <a:ext cx="46482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50292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প্রোটোজোয়া পর্বঃ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অ্যামিবা, এন্টামিবা ইত্যাদি</a:t>
            </a:r>
          </a:p>
        </p:txBody>
      </p:sp>
      <p:pic>
        <p:nvPicPr>
          <p:cNvPr id="5" name="Picture 2" descr="D:\Osman Image\protozoa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-38000"/>
          </a:blip>
          <a:srcRect/>
          <a:stretch>
            <a:fillRect/>
          </a:stretch>
        </p:blipFill>
        <p:spPr bwMode="auto">
          <a:xfrm>
            <a:off x="6464242" y="1371600"/>
            <a:ext cx="1481824" cy="17097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03766" y="2844225"/>
            <a:ext cx="458263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 একটি এক কো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প্রাণী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799582"/>
            <a:ext cx="5181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 অণুবীক্ষণ যন্ত্রের সাহায্যে দেখা যায়।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094982"/>
            <a:ext cx="54864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৩. একক অথবা দলবদ্ধভাবে বসবাস করে।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Documents and Settings\USER\My Documents\Downloads\c0fe608ad91c263f27d4c0f416d253e3.jpg"/>
          <p:cNvPicPr>
            <a:picLocks noChangeAspect="1" noChangeArrowheads="1"/>
          </p:cNvPicPr>
          <p:nvPr/>
        </p:nvPicPr>
        <p:blipFill>
          <a:blip r:embed="rId3">
            <a:lum bright="-21000" contrast="-20000"/>
          </a:blip>
          <a:srcRect/>
          <a:stretch>
            <a:fillRect/>
          </a:stretch>
        </p:blipFill>
        <p:spPr bwMode="auto">
          <a:xfrm>
            <a:off x="6477000" y="3242932"/>
            <a:ext cx="1481468" cy="1481468"/>
          </a:xfrm>
          <a:prstGeom prst="rect">
            <a:avLst/>
          </a:prstGeom>
          <a:noFill/>
        </p:spPr>
      </p:pic>
      <p:pic>
        <p:nvPicPr>
          <p:cNvPr id="10" name="Picture 9" descr="f12p54.jpg"/>
          <p:cNvPicPr>
            <a:picLocks noChangeAspect="1"/>
          </p:cNvPicPr>
          <p:nvPr/>
        </p:nvPicPr>
        <p:blipFill>
          <a:blip r:embed="rId4">
            <a:lum bright="7000" contrast="56000"/>
          </a:blip>
          <a:stretch>
            <a:fillRect/>
          </a:stretch>
        </p:blipFill>
        <p:spPr>
          <a:xfrm flipV="1">
            <a:off x="6562060" y="4876800"/>
            <a:ext cx="1438940" cy="14389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4400" y="2209800"/>
            <a:ext cx="2514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3200" b="1" u="sng" dirty="0"/>
          </a:p>
        </p:txBody>
      </p:sp>
      <p:sp>
        <p:nvSpPr>
          <p:cNvPr id="17" name="Flowchart: Alternate Process 16"/>
          <p:cNvSpPr/>
          <p:nvPr/>
        </p:nvSpPr>
        <p:spPr>
          <a:xfrm>
            <a:off x="914400" y="304800"/>
            <a:ext cx="5715000" cy="6096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অমেরুদন্ডী প্রাণীর পরিচিতি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2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73637"/>
            <a:ext cx="6172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৪. মুক্তজীবী বা পরজীবী হয়ে থাকে।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209800"/>
            <a:ext cx="4876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৫. কোষে নিউক্লিয়াস আছে।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276600"/>
            <a:ext cx="51054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৬. আকার বিভিন্ন, যেমন- গোলাকার, ডিম্বাকার, লম্বাকার, অনিয়মিত।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rotozo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1495646" cy="1336110"/>
          </a:xfrm>
          <a:prstGeom prst="rect">
            <a:avLst/>
          </a:prstGeom>
        </p:spPr>
      </p:pic>
      <p:pic>
        <p:nvPicPr>
          <p:cNvPr id="8" name="Picture 7" descr="Euplotespha-Ciliate_Protozoa-by_Ralf_Schmode-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200" y="10363200"/>
            <a:ext cx="7620000" cy="6543675"/>
          </a:xfrm>
          <a:prstGeom prst="rect">
            <a:avLst/>
          </a:prstGeom>
        </p:spPr>
      </p:pic>
      <p:pic>
        <p:nvPicPr>
          <p:cNvPr id="9" name="Picture 8" descr="Euplotespha-Ciliate_Protozoa-by_Ralf_Schmode-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2514600" y="4652878"/>
            <a:ext cx="1676400" cy="1443122"/>
          </a:xfrm>
          <a:prstGeom prst="rect">
            <a:avLst/>
          </a:prstGeom>
        </p:spPr>
      </p:pic>
      <p:pic>
        <p:nvPicPr>
          <p:cNvPr id="10" name="Picture 9" descr="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1322" y="4674341"/>
            <a:ext cx="1876640" cy="1407482"/>
          </a:xfrm>
          <a:prstGeom prst="rect">
            <a:avLst/>
          </a:prstGeom>
        </p:spPr>
      </p:pic>
      <p:pic>
        <p:nvPicPr>
          <p:cNvPr id="11" name="Picture 10" descr="Leukocytozoon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5465" y="3145400"/>
            <a:ext cx="1543158" cy="1256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"/>
            <a:ext cx="6781800" cy="57246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আর্থ্রোপোডা পর্বঃ চিংড়ি, কাঁকড়া, বিছা  এর অন্তর্ভূক্ত</a:t>
            </a:r>
          </a:p>
          <a:p>
            <a:endParaRPr lang="bn-BD" sz="14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3200" u="sng" dirty="0" smtClean="0"/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দেহ খন্ডায়িত </a:t>
            </a:r>
          </a:p>
          <a:p>
            <a:pPr marL="342900" indent="-342900">
              <a:buFont typeface="+mj-lt"/>
              <a:buAutoNum type="arabicPeriod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দেহের প্রায় প্রতি খন্ডে এক জোড়া সন্ধিযুক্ত পা আছে।</a:t>
            </a:r>
          </a:p>
          <a:p>
            <a:pPr marL="342900" indent="-342900">
              <a:buFont typeface="+mj-lt"/>
              <a:buAutoNum type="arabicPeriod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ত্বকে কাইটিন নামক একটি বিশেষ যৌগ থাকে।</a:t>
            </a:r>
          </a:p>
          <a:p>
            <a:pPr marL="342900" indent="-342900">
              <a:buFont typeface="+mj-lt"/>
              <a:buAutoNum type="arabicPeriod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ধরনের খাবার খায়।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3" name="Picture 2" descr="Kakra.jpg"/>
          <p:cNvPicPr>
            <a:picLocks noChangeAspect="1"/>
          </p:cNvPicPr>
          <p:nvPr/>
        </p:nvPicPr>
        <p:blipFill>
          <a:blip r:embed="rId2" cstate="print">
            <a:lum bright="-14000"/>
          </a:blip>
          <a:stretch>
            <a:fillRect/>
          </a:stretch>
        </p:blipFill>
        <p:spPr>
          <a:xfrm flipH="1">
            <a:off x="5528932" y="1481916"/>
            <a:ext cx="2286000" cy="1566083"/>
          </a:xfrm>
          <a:prstGeom prst="rect">
            <a:avLst/>
          </a:prstGeom>
        </p:spPr>
      </p:pic>
      <p:pic>
        <p:nvPicPr>
          <p:cNvPr id="4" name="Picture 3" descr="cockroach.jpg"/>
          <p:cNvPicPr>
            <a:picLocks noChangeAspect="1"/>
          </p:cNvPicPr>
          <p:nvPr/>
        </p:nvPicPr>
        <p:blipFill>
          <a:blip r:embed="rId3" cstate="print">
            <a:lum bright="-26000"/>
          </a:blip>
          <a:stretch>
            <a:fillRect/>
          </a:stretch>
        </p:blipFill>
        <p:spPr>
          <a:xfrm flipV="1">
            <a:off x="6629400" y="4859908"/>
            <a:ext cx="1226288" cy="1007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257800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A7B89A"/>
            </a:solidFill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4612"/>
            <a:ext cx="8382000" cy="36625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প্রোটোজোয়া ও আর্থ্রোপোডা পর্বের তিনটি করে উদাহারন দাও।</a:t>
            </a:r>
          </a:p>
          <a:p>
            <a:pPr marL="514350" indent="-514350">
              <a:buFont typeface="+mj-lt"/>
              <a:buAutoNum type="arabicPeriod"/>
            </a:pPr>
            <a:endParaRPr lang="bn-BD" sz="3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প্রোটোজোয়া পর্বের বৈশিষ্ট্য গুলো লিখ।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09800"/>
            <a:ext cx="7924800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742950" indent="-742950"/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অমেরুদন্ডী প্রাণী কাকে বলে?</a:t>
            </a:r>
          </a:p>
          <a:p>
            <a:pPr marL="742950" indent="-742950">
              <a:buFont typeface="+mj-lt"/>
              <a:buAutoNum type="arabicPeriod"/>
            </a:pPr>
            <a:endParaRPr lang="en-US" sz="1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অমেরুদন্ডী প্রাণীর দুটি পর্বের নাম বল?</a:t>
            </a:r>
          </a:p>
          <a:p>
            <a:pPr marL="742950" indent="-742950">
              <a:buFont typeface="+mj-lt"/>
              <a:buAutoNum type="arabicPeriod"/>
            </a:pPr>
            <a:endParaRPr lang="en-US" sz="1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অ্যামিবা কোন পর্বের প্রাণী?</a:t>
            </a:r>
          </a:p>
          <a:p>
            <a:pPr marL="742950" indent="-742950"/>
            <a:endParaRPr lang="en-US" sz="3600" dirty="0">
              <a:solidFill>
                <a:srgbClr val="A7B89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52600" y="990600"/>
            <a:ext cx="4648200" cy="609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 মূল্যায়ন</a:t>
            </a:r>
            <a:endParaRPr lang="en-US" sz="4800" b="1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248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TTC Ctg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1</dc:creator>
  <cp:lastModifiedBy>01531219501</cp:lastModifiedBy>
  <cp:revision>88</cp:revision>
  <dcterms:created xsi:type="dcterms:W3CDTF">2012-06-06T06:36:40Z</dcterms:created>
  <dcterms:modified xsi:type="dcterms:W3CDTF">2020-12-06T16:10:49Z</dcterms:modified>
</cp:coreProperties>
</file>