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4" r:id="rId10"/>
    <p:sldId id="263" r:id="rId11"/>
    <p:sldId id="264" r:id="rId12"/>
    <p:sldId id="276" r:id="rId13"/>
    <p:sldId id="277" r:id="rId14"/>
    <p:sldId id="265" r:id="rId15"/>
    <p:sldId id="267" r:id="rId16"/>
    <p:sldId id="266" r:id="rId17"/>
    <p:sldId id="275" r:id="rId18"/>
    <p:sldId id="268" r:id="rId19"/>
    <p:sldId id="273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8" autoAdjust="0"/>
  </p:normalViewPr>
  <p:slideViewPr>
    <p:cSldViewPr>
      <p:cViewPr varScale="1">
        <p:scale>
          <a:sx n="80" d="100"/>
          <a:sy n="80" d="100"/>
        </p:scale>
        <p:origin x="11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33B4F-24DC-4FC2-A3D1-B4DC9050A72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342585-452F-452B-9144-C796DE919B7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পারাপারের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নিরাপদ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জায়গাটি খোঁজ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9B0252-F08D-4E8A-8FEF-9BDF1E6873DD}" type="parTrans" cxnId="{5E008350-64D5-49C7-93D4-67442A69DFD6}">
      <dgm:prSet/>
      <dgm:spPr/>
      <dgm:t>
        <a:bodyPr/>
        <a:lstStyle/>
        <a:p>
          <a:endParaRPr lang="en-US"/>
        </a:p>
      </dgm:t>
    </dgm:pt>
    <dgm:pt modelId="{EB655DBF-B73F-4FFB-B9BC-201EFB1E2797}" type="sibTrans" cxnId="{5E008350-64D5-49C7-93D4-67442A69DFD6}">
      <dgm:prSet/>
      <dgm:spPr/>
      <dgm:t>
        <a:bodyPr/>
        <a:lstStyle/>
        <a:p>
          <a:endParaRPr lang="en-US"/>
        </a:p>
      </dgm:t>
    </dgm:pt>
    <dgm:pt modelId="{A5F040A6-C689-45A3-8AA2-B2180361ABD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যানবাহন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আসছে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। 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D79AB5-2509-419C-B23D-D7CF1B59F80B}" type="parTrans" cxnId="{92C6314A-7546-4B41-AB7B-5357F181C1C8}">
      <dgm:prSet/>
      <dgm:spPr/>
      <dgm:t>
        <a:bodyPr/>
        <a:lstStyle/>
        <a:p>
          <a:endParaRPr lang="en-US"/>
        </a:p>
      </dgm:t>
    </dgm:pt>
    <dgm:pt modelId="{1CF80A82-FAE7-4D14-811E-FB9B78E37CDC}" type="sibTrans" cxnId="{92C6314A-7546-4B41-AB7B-5357F181C1C8}">
      <dgm:prSet/>
      <dgm:spPr/>
      <dgm:t>
        <a:bodyPr/>
        <a:lstStyle/>
        <a:p>
          <a:endParaRPr lang="en-US"/>
        </a:p>
      </dgm:t>
    </dgm:pt>
    <dgm:pt modelId="{316EF7D2-1582-4262-AF83-B5E5C3D458D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নিরাপদ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সোজাসুজি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55B29C-3274-40E9-AA78-9FF5E033EACE}" type="parTrans" cxnId="{E434A0D2-86F7-4A6D-9065-1D1AFD490851}">
      <dgm:prSet/>
      <dgm:spPr/>
      <dgm:t>
        <a:bodyPr/>
        <a:lstStyle/>
        <a:p>
          <a:endParaRPr lang="en-US"/>
        </a:p>
      </dgm:t>
    </dgm:pt>
    <dgm:pt modelId="{7570B4CF-34C3-42D1-9932-88C36F15FA52}" type="sibTrans" cxnId="{E434A0D2-86F7-4A6D-9065-1D1AFD490851}">
      <dgm:prSet/>
      <dgm:spPr/>
      <dgm:t>
        <a:bodyPr/>
        <a:lstStyle/>
        <a:p>
          <a:endParaRPr lang="en-US"/>
        </a:p>
      </dgm:t>
    </dgm:pt>
    <dgm:pt modelId="{086E57C0-D602-4902-9E9B-884DA381F9A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যানবাহন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দাও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313C85-39E4-47C2-B12F-FC18486629F4}" type="parTrans" cxnId="{00DD3DD4-BC71-4F66-BDF7-8310E340326F}">
      <dgm:prSet/>
      <dgm:spPr/>
      <dgm:t>
        <a:bodyPr/>
        <a:lstStyle/>
        <a:p>
          <a:endParaRPr lang="en-US"/>
        </a:p>
      </dgm:t>
    </dgm:pt>
    <dgm:pt modelId="{D29CED81-031E-4D55-9B9E-C10B3F3684D6}" type="sibTrans" cxnId="{00DD3DD4-BC71-4F66-BDF7-8310E340326F}">
      <dgm:prSet/>
      <dgm:spPr/>
      <dgm:t>
        <a:bodyPr/>
        <a:lstStyle/>
        <a:p>
          <a:endParaRPr lang="en-US"/>
        </a:p>
      </dgm:t>
    </dgm:pt>
    <dgm:pt modelId="{5E46C349-42A7-48D9-A67C-22D1FC0A248C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প্রান্তে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পৌঁছানোর আগেই থামো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E1F009-AB1A-4189-9D36-C599CA69DE48}" type="parTrans" cxnId="{ADB1A1CF-4ACB-4C24-BCEB-4807A3A4D8FF}">
      <dgm:prSet/>
      <dgm:spPr/>
      <dgm:t>
        <a:bodyPr/>
        <a:lstStyle/>
        <a:p>
          <a:endParaRPr lang="en-US"/>
        </a:p>
      </dgm:t>
    </dgm:pt>
    <dgm:pt modelId="{64F30567-C2C7-45EB-9B33-81D4E7CC884C}" type="sibTrans" cxnId="{ADB1A1CF-4ACB-4C24-BCEB-4807A3A4D8FF}">
      <dgm:prSet/>
      <dgm:spPr/>
      <dgm:t>
        <a:bodyPr/>
        <a:lstStyle/>
        <a:p>
          <a:endParaRPr lang="en-US"/>
        </a:p>
      </dgm:t>
    </dgm:pt>
    <dgm:pt modelId="{068E6E8A-6216-400E-8621-A1BCAB7CF110}" type="pres">
      <dgm:prSet presAssocID="{6E633B4F-24DC-4FC2-A3D1-B4DC9050A72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42CA9E-866A-4D41-876C-C2E6E65B1A31}" type="pres">
      <dgm:prSet presAssocID="{60342585-452F-452B-9144-C796DE919B77}" presName="node" presStyleLbl="node1" presStyleIdx="0" presStyleCnt="5" custScaleX="228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CC7D4-64A0-4DF7-ACC2-97A6CEC1629D}" type="pres">
      <dgm:prSet presAssocID="{60342585-452F-452B-9144-C796DE919B77}" presName="spNode" presStyleCnt="0"/>
      <dgm:spPr/>
    </dgm:pt>
    <dgm:pt modelId="{4C1464A7-69D9-4CE2-9087-11639EEEF59E}" type="pres">
      <dgm:prSet presAssocID="{EB655DBF-B73F-4FFB-B9BC-201EFB1E279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0B39E2-8D63-4119-8166-DDF30652D7EF}" type="pres">
      <dgm:prSet presAssocID="{A5F040A6-C689-45A3-8AA2-B2180361ABD8}" presName="node" presStyleLbl="node1" presStyleIdx="1" presStyleCnt="5" custScaleX="208945" custScaleY="78203" custRadScaleRad="103466" custRadScaleInc="-29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89CA1-2961-4C56-85DC-0373AD0BABDF}" type="pres">
      <dgm:prSet presAssocID="{A5F040A6-C689-45A3-8AA2-B2180361ABD8}" presName="spNode" presStyleCnt="0"/>
      <dgm:spPr/>
    </dgm:pt>
    <dgm:pt modelId="{6F7F89E3-2080-45BB-A4D0-663FD0E08A5A}" type="pres">
      <dgm:prSet presAssocID="{1CF80A82-FAE7-4D14-811E-FB9B78E37CD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13309C5-ECA3-4A88-A76E-A5E1B095A68A}" type="pres">
      <dgm:prSet presAssocID="{316EF7D2-1582-4262-AF83-B5E5C3D458D3}" presName="node" presStyleLbl="node1" presStyleIdx="2" presStyleCnt="5" custScaleX="227169" custScaleY="124012" custRadScaleRad="133447" custRadScaleInc="-90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9564C-8FF9-4639-B524-AE8518DF6A38}" type="pres">
      <dgm:prSet presAssocID="{316EF7D2-1582-4262-AF83-B5E5C3D458D3}" presName="spNode" presStyleCnt="0"/>
      <dgm:spPr/>
    </dgm:pt>
    <dgm:pt modelId="{1E68D2A3-48FB-48D9-88D3-C2F9F5909AD5}" type="pres">
      <dgm:prSet presAssocID="{7570B4CF-34C3-42D1-9932-88C36F15FA52}" presName="sibTrans" presStyleLbl="sibTrans1D1" presStyleIdx="2" presStyleCnt="5"/>
      <dgm:spPr/>
      <dgm:t>
        <a:bodyPr/>
        <a:lstStyle/>
        <a:p>
          <a:endParaRPr lang="en-US"/>
        </a:p>
      </dgm:t>
    </dgm:pt>
    <dgm:pt modelId="{79BBC1F1-7120-4E7B-8896-2294219916CD}" type="pres">
      <dgm:prSet presAssocID="{086E57C0-D602-4902-9E9B-884DA381F9A7}" presName="node" presStyleLbl="node1" presStyleIdx="3" presStyleCnt="5" custScaleX="232127" custScaleY="115280" custRadScaleRad="129115" custRadScaleInc="8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2EC26-16D9-4AA8-8840-90EB3F23E2E6}" type="pres">
      <dgm:prSet presAssocID="{086E57C0-D602-4902-9E9B-884DA381F9A7}" presName="spNode" presStyleCnt="0"/>
      <dgm:spPr/>
    </dgm:pt>
    <dgm:pt modelId="{611CFC03-8ABB-46ED-B108-DF5540D0E294}" type="pres">
      <dgm:prSet presAssocID="{D29CED81-031E-4D55-9B9E-C10B3F3684D6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6152A8B-B653-42F7-8F83-E709774EB35B}" type="pres">
      <dgm:prSet presAssocID="{5E46C349-42A7-48D9-A67C-22D1FC0A248C}" presName="node" presStyleLbl="node1" presStyleIdx="4" presStyleCnt="5" custScaleX="245219" custScaleY="75959" custRadScaleRad="110375" custRadScaleInc="2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CB1DC5-9B16-402F-80EE-1AB3CF53D1C8}" type="pres">
      <dgm:prSet presAssocID="{5E46C349-42A7-48D9-A67C-22D1FC0A248C}" presName="spNode" presStyleCnt="0"/>
      <dgm:spPr/>
    </dgm:pt>
    <dgm:pt modelId="{751642F5-02F5-4B70-A359-CDE45E1B98BC}" type="pres">
      <dgm:prSet presAssocID="{64F30567-C2C7-45EB-9B33-81D4E7CC884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3854FFA-7AF8-4632-A0FB-612F227FE038}" type="presOf" srcId="{1CF80A82-FAE7-4D14-811E-FB9B78E37CDC}" destId="{6F7F89E3-2080-45BB-A4D0-663FD0E08A5A}" srcOrd="0" destOrd="0" presId="urn:microsoft.com/office/officeart/2005/8/layout/cycle5"/>
    <dgm:cxn modelId="{665FA428-0949-4DC3-8A86-CEF0CC9DC8FF}" type="presOf" srcId="{316EF7D2-1582-4262-AF83-B5E5C3D458D3}" destId="{C13309C5-ECA3-4A88-A76E-A5E1B095A68A}" srcOrd="0" destOrd="0" presId="urn:microsoft.com/office/officeart/2005/8/layout/cycle5"/>
    <dgm:cxn modelId="{DEDBD85C-5F7A-4799-AF5C-772AC9C7B3EF}" type="presOf" srcId="{7570B4CF-34C3-42D1-9932-88C36F15FA52}" destId="{1E68D2A3-48FB-48D9-88D3-C2F9F5909AD5}" srcOrd="0" destOrd="0" presId="urn:microsoft.com/office/officeart/2005/8/layout/cycle5"/>
    <dgm:cxn modelId="{90ABF514-1035-4AA3-ABA7-048B66B37F4C}" type="presOf" srcId="{A5F040A6-C689-45A3-8AA2-B2180361ABD8}" destId="{5B0B39E2-8D63-4119-8166-DDF30652D7EF}" srcOrd="0" destOrd="0" presId="urn:microsoft.com/office/officeart/2005/8/layout/cycle5"/>
    <dgm:cxn modelId="{5E008350-64D5-49C7-93D4-67442A69DFD6}" srcId="{6E633B4F-24DC-4FC2-A3D1-B4DC9050A729}" destId="{60342585-452F-452B-9144-C796DE919B77}" srcOrd="0" destOrd="0" parTransId="{D99B0252-F08D-4E8A-8FEF-9BDF1E6873DD}" sibTransId="{EB655DBF-B73F-4FFB-B9BC-201EFB1E2797}"/>
    <dgm:cxn modelId="{CA13E67A-BF97-4A5D-AEC9-22E43632A5EF}" type="presOf" srcId="{D29CED81-031E-4D55-9B9E-C10B3F3684D6}" destId="{611CFC03-8ABB-46ED-B108-DF5540D0E294}" srcOrd="0" destOrd="0" presId="urn:microsoft.com/office/officeart/2005/8/layout/cycle5"/>
    <dgm:cxn modelId="{2AA1E9DC-D9B2-44BD-A72D-4BFD9CCBBDB7}" type="presOf" srcId="{64F30567-C2C7-45EB-9B33-81D4E7CC884C}" destId="{751642F5-02F5-4B70-A359-CDE45E1B98BC}" srcOrd="0" destOrd="0" presId="urn:microsoft.com/office/officeart/2005/8/layout/cycle5"/>
    <dgm:cxn modelId="{33AA8D79-41A5-4A2C-A19B-3243F266A1DE}" type="presOf" srcId="{5E46C349-42A7-48D9-A67C-22D1FC0A248C}" destId="{A6152A8B-B653-42F7-8F83-E709774EB35B}" srcOrd="0" destOrd="0" presId="urn:microsoft.com/office/officeart/2005/8/layout/cycle5"/>
    <dgm:cxn modelId="{ADB1A1CF-4ACB-4C24-BCEB-4807A3A4D8FF}" srcId="{6E633B4F-24DC-4FC2-A3D1-B4DC9050A729}" destId="{5E46C349-42A7-48D9-A67C-22D1FC0A248C}" srcOrd="4" destOrd="0" parTransId="{BCE1F009-AB1A-4189-9D36-C599CA69DE48}" sibTransId="{64F30567-C2C7-45EB-9B33-81D4E7CC884C}"/>
    <dgm:cxn modelId="{464659B8-30BA-4704-8C84-11456F0613F4}" type="presOf" srcId="{6E633B4F-24DC-4FC2-A3D1-B4DC9050A729}" destId="{068E6E8A-6216-400E-8621-A1BCAB7CF110}" srcOrd="0" destOrd="0" presId="urn:microsoft.com/office/officeart/2005/8/layout/cycle5"/>
    <dgm:cxn modelId="{00DD3DD4-BC71-4F66-BDF7-8310E340326F}" srcId="{6E633B4F-24DC-4FC2-A3D1-B4DC9050A729}" destId="{086E57C0-D602-4902-9E9B-884DA381F9A7}" srcOrd="3" destOrd="0" parTransId="{0A313C85-39E4-47C2-B12F-FC18486629F4}" sibTransId="{D29CED81-031E-4D55-9B9E-C10B3F3684D6}"/>
    <dgm:cxn modelId="{92C6314A-7546-4B41-AB7B-5357F181C1C8}" srcId="{6E633B4F-24DC-4FC2-A3D1-B4DC9050A729}" destId="{A5F040A6-C689-45A3-8AA2-B2180361ABD8}" srcOrd="1" destOrd="0" parTransId="{DAD79AB5-2509-419C-B23D-D7CF1B59F80B}" sibTransId="{1CF80A82-FAE7-4D14-811E-FB9B78E37CDC}"/>
    <dgm:cxn modelId="{EFC74B06-7771-4969-9FA9-55642A081FC3}" type="presOf" srcId="{086E57C0-D602-4902-9E9B-884DA381F9A7}" destId="{79BBC1F1-7120-4E7B-8896-2294219916CD}" srcOrd="0" destOrd="0" presId="urn:microsoft.com/office/officeart/2005/8/layout/cycle5"/>
    <dgm:cxn modelId="{BD2391EB-624D-47CA-9CA5-B587B815344A}" type="presOf" srcId="{60342585-452F-452B-9144-C796DE919B77}" destId="{A642CA9E-866A-4D41-876C-C2E6E65B1A31}" srcOrd="0" destOrd="0" presId="urn:microsoft.com/office/officeart/2005/8/layout/cycle5"/>
    <dgm:cxn modelId="{E434A0D2-86F7-4A6D-9065-1D1AFD490851}" srcId="{6E633B4F-24DC-4FC2-A3D1-B4DC9050A729}" destId="{316EF7D2-1582-4262-AF83-B5E5C3D458D3}" srcOrd="2" destOrd="0" parTransId="{7D55B29C-3274-40E9-AA78-9FF5E033EACE}" sibTransId="{7570B4CF-34C3-42D1-9932-88C36F15FA52}"/>
    <dgm:cxn modelId="{4C19B330-2353-483C-B574-14DFB4ED3031}" type="presOf" srcId="{EB655DBF-B73F-4FFB-B9BC-201EFB1E2797}" destId="{4C1464A7-69D9-4CE2-9087-11639EEEF59E}" srcOrd="0" destOrd="0" presId="urn:microsoft.com/office/officeart/2005/8/layout/cycle5"/>
    <dgm:cxn modelId="{59F04D81-D1B0-4194-81E1-22FE2086FDF2}" type="presParOf" srcId="{068E6E8A-6216-400E-8621-A1BCAB7CF110}" destId="{A642CA9E-866A-4D41-876C-C2E6E65B1A31}" srcOrd="0" destOrd="0" presId="urn:microsoft.com/office/officeart/2005/8/layout/cycle5"/>
    <dgm:cxn modelId="{A910E004-3C2C-42C1-801D-5A3F76A709B3}" type="presParOf" srcId="{068E6E8A-6216-400E-8621-A1BCAB7CF110}" destId="{C8BCC7D4-64A0-4DF7-ACC2-97A6CEC1629D}" srcOrd="1" destOrd="0" presId="urn:microsoft.com/office/officeart/2005/8/layout/cycle5"/>
    <dgm:cxn modelId="{743A8E18-CCD5-46BB-9A2C-4F1D8287A73C}" type="presParOf" srcId="{068E6E8A-6216-400E-8621-A1BCAB7CF110}" destId="{4C1464A7-69D9-4CE2-9087-11639EEEF59E}" srcOrd="2" destOrd="0" presId="urn:microsoft.com/office/officeart/2005/8/layout/cycle5"/>
    <dgm:cxn modelId="{6A112EA4-7969-4563-9356-CA887DAFD82F}" type="presParOf" srcId="{068E6E8A-6216-400E-8621-A1BCAB7CF110}" destId="{5B0B39E2-8D63-4119-8166-DDF30652D7EF}" srcOrd="3" destOrd="0" presId="urn:microsoft.com/office/officeart/2005/8/layout/cycle5"/>
    <dgm:cxn modelId="{D1F1FE3E-923A-4CED-BB65-0BE3261E575F}" type="presParOf" srcId="{068E6E8A-6216-400E-8621-A1BCAB7CF110}" destId="{11289CA1-2961-4C56-85DC-0373AD0BABDF}" srcOrd="4" destOrd="0" presId="urn:microsoft.com/office/officeart/2005/8/layout/cycle5"/>
    <dgm:cxn modelId="{874CF755-9B19-42A3-A791-91965A1C6ED3}" type="presParOf" srcId="{068E6E8A-6216-400E-8621-A1BCAB7CF110}" destId="{6F7F89E3-2080-45BB-A4D0-663FD0E08A5A}" srcOrd="5" destOrd="0" presId="urn:microsoft.com/office/officeart/2005/8/layout/cycle5"/>
    <dgm:cxn modelId="{0FDA7EBE-D6F6-4653-977B-8168062B7B6F}" type="presParOf" srcId="{068E6E8A-6216-400E-8621-A1BCAB7CF110}" destId="{C13309C5-ECA3-4A88-A76E-A5E1B095A68A}" srcOrd="6" destOrd="0" presId="urn:microsoft.com/office/officeart/2005/8/layout/cycle5"/>
    <dgm:cxn modelId="{88E70DF0-8536-430D-A291-826D6FCFD443}" type="presParOf" srcId="{068E6E8A-6216-400E-8621-A1BCAB7CF110}" destId="{9409564C-8FF9-4639-B524-AE8518DF6A38}" srcOrd="7" destOrd="0" presId="urn:microsoft.com/office/officeart/2005/8/layout/cycle5"/>
    <dgm:cxn modelId="{DB6B1202-9389-48BE-8696-D85133EC73FC}" type="presParOf" srcId="{068E6E8A-6216-400E-8621-A1BCAB7CF110}" destId="{1E68D2A3-48FB-48D9-88D3-C2F9F5909AD5}" srcOrd="8" destOrd="0" presId="urn:microsoft.com/office/officeart/2005/8/layout/cycle5"/>
    <dgm:cxn modelId="{FFA17143-B759-47E0-830C-3F22B77A1229}" type="presParOf" srcId="{068E6E8A-6216-400E-8621-A1BCAB7CF110}" destId="{79BBC1F1-7120-4E7B-8896-2294219916CD}" srcOrd="9" destOrd="0" presId="urn:microsoft.com/office/officeart/2005/8/layout/cycle5"/>
    <dgm:cxn modelId="{735034D2-6127-4E65-9122-BA9A68FBD51E}" type="presParOf" srcId="{068E6E8A-6216-400E-8621-A1BCAB7CF110}" destId="{08C2EC26-16D9-4AA8-8840-90EB3F23E2E6}" srcOrd="10" destOrd="0" presId="urn:microsoft.com/office/officeart/2005/8/layout/cycle5"/>
    <dgm:cxn modelId="{761EDCB4-B060-4279-829E-A4E0DCC72A75}" type="presParOf" srcId="{068E6E8A-6216-400E-8621-A1BCAB7CF110}" destId="{611CFC03-8ABB-46ED-B108-DF5540D0E294}" srcOrd="11" destOrd="0" presId="urn:microsoft.com/office/officeart/2005/8/layout/cycle5"/>
    <dgm:cxn modelId="{2EA9E697-AF7B-4077-8060-C3CA6E26C5A8}" type="presParOf" srcId="{068E6E8A-6216-400E-8621-A1BCAB7CF110}" destId="{A6152A8B-B653-42F7-8F83-E709774EB35B}" srcOrd="12" destOrd="0" presId="urn:microsoft.com/office/officeart/2005/8/layout/cycle5"/>
    <dgm:cxn modelId="{E80DEEB6-1EF4-459C-AF1E-EC8CA31C867C}" type="presParOf" srcId="{068E6E8A-6216-400E-8621-A1BCAB7CF110}" destId="{06CB1DC5-9B16-402F-80EE-1AB3CF53D1C8}" srcOrd="13" destOrd="0" presId="urn:microsoft.com/office/officeart/2005/8/layout/cycle5"/>
    <dgm:cxn modelId="{A92F633B-AA3E-4FB0-A9E5-88AF95A5F067}" type="presParOf" srcId="{068E6E8A-6216-400E-8621-A1BCAB7CF110}" destId="{751642F5-02F5-4B70-A359-CDE45E1B98B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2CA9E-866A-4D41-876C-C2E6E65B1A31}">
      <dsp:nvSpPr>
        <dsp:cNvPr id="0" name=""/>
        <dsp:cNvSpPr/>
      </dsp:nvSpPr>
      <dsp:spPr>
        <a:xfrm>
          <a:off x="2462827" y="-28955"/>
          <a:ext cx="4002927" cy="1139601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পারাপারের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নিরাপদ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জায়গাটি খোঁজ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18458" y="26676"/>
        <a:ext cx="3891665" cy="1028339"/>
      </dsp:txXfrm>
    </dsp:sp>
    <dsp:sp modelId="{4C1464A7-69D9-4CE2-9087-11639EEEF59E}">
      <dsp:nvSpPr>
        <dsp:cNvPr id="0" name=""/>
        <dsp:cNvSpPr/>
      </dsp:nvSpPr>
      <dsp:spPr>
        <a:xfrm>
          <a:off x="2197308" y="905747"/>
          <a:ext cx="4549972" cy="4549972"/>
        </a:xfrm>
        <a:custGeom>
          <a:avLst/>
          <a:gdLst/>
          <a:ahLst/>
          <a:cxnLst/>
          <a:rect l="0" t="0" r="0" b="0"/>
          <a:pathLst>
            <a:path>
              <a:moveTo>
                <a:pt x="3310011" y="249082"/>
              </a:moveTo>
              <a:arcTo wR="2274986" hR="2274986" stAng="17823737" swAng="4621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0B39E2-8D63-4119-8166-DDF30652D7EF}">
      <dsp:nvSpPr>
        <dsp:cNvPr id="0" name=""/>
        <dsp:cNvSpPr/>
      </dsp:nvSpPr>
      <dsp:spPr>
        <a:xfrm>
          <a:off x="4764146" y="1371603"/>
          <a:ext cx="3663291" cy="89120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যানবাহন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আসছে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শোনা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 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7651" y="1415108"/>
        <a:ext cx="3576281" cy="804192"/>
      </dsp:txXfrm>
    </dsp:sp>
    <dsp:sp modelId="{6F7F89E3-2080-45BB-A4D0-663FD0E08A5A}">
      <dsp:nvSpPr>
        <dsp:cNvPr id="0" name=""/>
        <dsp:cNvSpPr/>
      </dsp:nvSpPr>
      <dsp:spPr>
        <a:xfrm>
          <a:off x="2482063" y="1080875"/>
          <a:ext cx="4549972" cy="4549972"/>
        </a:xfrm>
        <a:custGeom>
          <a:avLst/>
          <a:gdLst/>
          <a:ahLst/>
          <a:cxnLst/>
          <a:rect l="0" t="0" r="0" b="0"/>
          <a:pathLst>
            <a:path>
              <a:moveTo>
                <a:pt x="4395730" y="1451575"/>
              </a:moveTo>
              <a:arcTo wR="2274986" hR="2274986" stAng="20326833" swAng="13915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3309C5-ECA3-4A88-A76E-A5E1B095A68A}">
      <dsp:nvSpPr>
        <dsp:cNvPr id="0" name=""/>
        <dsp:cNvSpPr/>
      </dsp:nvSpPr>
      <dsp:spPr>
        <a:xfrm>
          <a:off x="4627799" y="3730135"/>
          <a:ext cx="3982800" cy="141324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নিরাপদ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সোজাসুজি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হও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96788" y="3799124"/>
        <a:ext cx="3844822" cy="1275264"/>
      </dsp:txXfrm>
    </dsp:sp>
    <dsp:sp modelId="{1E68D2A3-48FB-48D9-88D3-C2F9F5909AD5}">
      <dsp:nvSpPr>
        <dsp:cNvPr id="0" name=""/>
        <dsp:cNvSpPr/>
      </dsp:nvSpPr>
      <dsp:spPr>
        <a:xfrm>
          <a:off x="1971576" y="1230788"/>
          <a:ext cx="4549972" cy="4549972"/>
        </a:xfrm>
        <a:custGeom>
          <a:avLst/>
          <a:gdLst/>
          <a:ahLst/>
          <a:cxnLst/>
          <a:rect l="0" t="0" r="0" b="0"/>
          <a:pathLst>
            <a:path>
              <a:moveTo>
                <a:pt x="3341243" y="4284627"/>
              </a:moveTo>
              <a:arcTo wR="2274986" hR="2274986" stAng="3723053" swAng="33963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BC1F1-7120-4E7B-8896-2294219916CD}">
      <dsp:nvSpPr>
        <dsp:cNvPr id="0" name=""/>
        <dsp:cNvSpPr/>
      </dsp:nvSpPr>
      <dsp:spPr>
        <a:xfrm>
          <a:off x="5" y="3810000"/>
          <a:ext cx="4069726" cy="1313732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যানবাহন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আসতে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দেখলে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এটিকে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দাও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136" y="3874131"/>
        <a:ext cx="3941464" cy="1185470"/>
      </dsp:txXfrm>
    </dsp:sp>
    <dsp:sp modelId="{611CFC03-8ABB-46ED-B108-DF5540D0E294}">
      <dsp:nvSpPr>
        <dsp:cNvPr id="0" name=""/>
        <dsp:cNvSpPr/>
      </dsp:nvSpPr>
      <dsp:spPr>
        <a:xfrm>
          <a:off x="1671433" y="1173745"/>
          <a:ext cx="4549972" cy="4549972"/>
        </a:xfrm>
        <a:custGeom>
          <a:avLst/>
          <a:gdLst/>
          <a:ahLst/>
          <a:cxnLst/>
          <a:rect l="0" t="0" r="0" b="0"/>
          <a:pathLst>
            <a:path>
              <a:moveTo>
                <a:pt x="383" y="2316767"/>
              </a:moveTo>
              <a:arcTo wR="2274986" hR="2274986" stAng="10736859" swAng="150864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152A8B-B653-42F7-8F83-E709774EB35B}">
      <dsp:nvSpPr>
        <dsp:cNvPr id="0" name=""/>
        <dsp:cNvSpPr/>
      </dsp:nvSpPr>
      <dsp:spPr>
        <a:xfrm>
          <a:off x="16350" y="1371601"/>
          <a:ext cx="4299259" cy="865629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রাস্তার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বাঁকে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প্রান্তে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পৌঁছানোর আগেই থামো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07" y="1413858"/>
        <a:ext cx="4214745" cy="781115"/>
      </dsp:txXfrm>
    </dsp:sp>
    <dsp:sp modelId="{751642F5-02F5-4B70-A359-CDE45E1B98BC}">
      <dsp:nvSpPr>
        <dsp:cNvPr id="0" name=""/>
        <dsp:cNvSpPr/>
      </dsp:nvSpPr>
      <dsp:spPr>
        <a:xfrm>
          <a:off x="2003798" y="945523"/>
          <a:ext cx="4549972" cy="4549972"/>
        </a:xfrm>
        <a:custGeom>
          <a:avLst/>
          <a:gdLst/>
          <a:ahLst/>
          <a:cxnLst/>
          <a:rect l="0" t="0" r="0" b="0"/>
          <a:pathLst>
            <a:path>
              <a:moveTo>
                <a:pt x="1038941" y="365076"/>
              </a:moveTo>
              <a:arcTo wR="2274986" hR="2274986" stAng="14225405" swAng="49304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43300" y="2743200"/>
            <a:ext cx="2057400" cy="101566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sz="6000" dirty="0" err="1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852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wz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6" y="71803"/>
            <a:ext cx="4554416" cy="2603515"/>
          </a:xfrm>
          <a:prstGeom prst="rect">
            <a:avLst/>
          </a:prstGeom>
        </p:spPr>
      </p:pic>
      <p:pic>
        <p:nvPicPr>
          <p:cNvPr id="8" name="Picture 7" descr="cdf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" y="2743200"/>
            <a:ext cx="4554416" cy="2807331"/>
          </a:xfrm>
          <a:prstGeom prst="rect">
            <a:avLst/>
          </a:prstGeom>
        </p:spPr>
      </p:pic>
      <p:pic>
        <p:nvPicPr>
          <p:cNvPr id="9" name="Picture 8" descr="K_Road_Overbridge_Before_Reconstru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743199"/>
            <a:ext cx="4132384" cy="28073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953000" y="990600"/>
            <a:ext cx="4073769" cy="9923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রাস্তার মাঝখানে দিয়ে না হেঁটে ফুটপাত দিয়ে হাটব।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0676" y="5791199"/>
            <a:ext cx="4554416" cy="899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রাস্তার দুপাশে ভালো করে দেখে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জেব্রাক্রসিং দিয়ে রাস্তা পার হব।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3000" y="5791198"/>
            <a:ext cx="4132384" cy="8999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 পারাপারে ওভার ব্রীজ ব্যবহার  করব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5954582-teach-the-importance-of-road-safety-to-children-at-schools-with-this-design-on-banners-and-framed-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3447"/>
            <a:ext cx="2688469" cy="66059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1" y="5410200"/>
            <a:ext cx="6095998" cy="1295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ট্রাফিক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সিগন্যাল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6095999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3632929"/>
              </p:ext>
            </p:extLst>
          </p:nvPr>
        </p:nvGraphicFramePr>
        <p:xfrm>
          <a:off x="228600" y="1524000"/>
          <a:ext cx="8610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1905000" y="29308"/>
            <a:ext cx="5181600" cy="1371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নিরাপত্তা কোড নিয়ে আলোচনা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64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2405" y="200025"/>
            <a:ext cx="2514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90600" y="4086727"/>
            <a:ext cx="7315200" cy="2057400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858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00201707210224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4267200" cy="4953000"/>
          </a:xfrm>
          <a:prstGeom prst="rect">
            <a:avLst/>
          </a:prstGeom>
        </p:spPr>
      </p:pic>
      <p:pic>
        <p:nvPicPr>
          <p:cNvPr id="5" name="Picture 4" descr="kjhgfd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4343400" cy="495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5253789"/>
            <a:ext cx="8839200" cy="1524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অন্যান্য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উন্নয়নশীল দেশের তুলনায় বাংলাদেশের সড়ক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দূর্ঘটনার পরিমান অনেক বেশি ।   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76" y="2473569"/>
            <a:ext cx="89916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দল-বাসঃসড়ক দুর্ঘটনার ৩টি কারন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4560277"/>
            <a:ext cx="8991599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দল-ট্রাকঃ দুর্ঘটনা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প্রতিরোধের ৩ টি উপায় লিখ?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476" y="3534507"/>
            <a:ext cx="8991600" cy="7268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উত্তরঃ অসচেতনতা,ক্রুটিযানবাহন,অসংস্কার রাস্তা।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" y="5621216"/>
            <a:ext cx="8991599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উত্তরঃ ফুটপাত দিয়ে হাটা,জেব্রাক্রসিংও ওভারব্রীজ ব্যবহার করা।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726"/>
          <a:stretch/>
        </p:blipFill>
        <p:spPr>
          <a:xfrm>
            <a:off x="1295400" y="152400"/>
            <a:ext cx="49530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1295400"/>
            <a:ext cx="3429000" cy="4102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পাঠ্যবই এর ৭৪ পৃষ্ঠা বের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পড়াটি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95400"/>
            <a:ext cx="3175000" cy="4102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133600" y="152400"/>
            <a:ext cx="4724400" cy="1066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শূন্যেস্থান পূরণ কর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57400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রাস্তা পারাপারে -----------------ব্যবহার করব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মাঝখান দিয়ে না হেটে------------দিয়ে  হাটব।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---------------দিয়ে রাস্তা পার হব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পথ চলার সময় --------সম্পর্কে সচেতন থাকতে হবে।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815" y="1905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ব্রীজ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91122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ফুটপাত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99639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জেব্রা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ক্রসিং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7984" y="5157756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57600" y="345831"/>
            <a:ext cx="1600200" cy="1066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590800"/>
            <a:ext cx="7086600" cy="3845170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প্রতিরোধে তুমি কি কি করবে 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২।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জেব্রাক্রসিং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ওভার ব্রীজ কি?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6442">
            <a:off x="546342" y="518500"/>
            <a:ext cx="249555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7038" r="13333" b="11481"/>
          <a:stretch/>
        </p:blipFill>
        <p:spPr>
          <a:xfrm>
            <a:off x="6019800" y="457200"/>
            <a:ext cx="2667000" cy="2514600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1905000" y="1143000"/>
            <a:ext cx="3352800" cy="914400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3657600"/>
            <a:ext cx="6705600" cy="2819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দেখা দুর্ঘটনার বর্ণনা লিখ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4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410200"/>
            <a:ext cx="8991600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228600"/>
            <a:ext cx="27432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1676400"/>
            <a:ext cx="3276600" cy="3886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কনিকা রায়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গোয়ালহাট সরকারি প্রাথমিক বিদ্যালয়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সদর, দিনাজপুর।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1" y="1676400"/>
            <a:ext cx="4060658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3149768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069" y="2025650"/>
            <a:ext cx="4267200" cy="41021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শ্রেনিঃপঞ্চম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বিষয়ঃবাংলাদেশ ও বিশ্বপরিচয় 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পাঠঃ (৯)আমাদের দায়িত্ব ও কর্তব্য  পাঠ্যাংশঃরাস্তায়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নিরাপত্তা রক্ষা ।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কখনো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------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থাকতে হবে)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৪০ মিনিট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-12-2020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00400" y="381000"/>
            <a:ext cx="2667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25650"/>
            <a:ext cx="3886200" cy="4102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"/>
            <a:ext cx="9144000" cy="6705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  ৪.2.1: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৪.2.2: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রক্ষায়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557a050fe86f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0"/>
            <a:ext cx="9144000" cy="21488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0400" y="304800"/>
            <a:ext cx="1981200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457200"/>
            <a:ext cx="8610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আমরা কিছু ছবি দেখি। বলতে পার এসব আমরা কোথায় দেখতে পাই ? এসব কেন ঘটে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 (6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065" y="4380526"/>
            <a:ext cx="4191000" cy="2431187"/>
          </a:xfrm>
          <a:prstGeom prst="rect">
            <a:avLst/>
          </a:prstGeom>
        </p:spPr>
      </p:pic>
      <p:pic>
        <p:nvPicPr>
          <p:cNvPr id="15" name="Picture 14" descr="A Road Accident Essay with English Quotation for Students-m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065" y="1694474"/>
            <a:ext cx="4209535" cy="2514600"/>
          </a:xfrm>
          <a:prstGeom prst="rect">
            <a:avLst/>
          </a:prstGeom>
        </p:spPr>
      </p:pic>
      <p:pic>
        <p:nvPicPr>
          <p:cNvPr id="16" name="Picture 15" descr="karabola-6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676400"/>
            <a:ext cx="4343400" cy="2532674"/>
          </a:xfrm>
          <a:prstGeom prst="rect">
            <a:avLst/>
          </a:prstGeom>
        </p:spPr>
      </p:pic>
      <p:pic>
        <p:nvPicPr>
          <p:cNvPr id="17" name="Picture 16" descr="kjhgfd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415020"/>
            <a:ext cx="43434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-Point Star 2"/>
          <p:cNvSpPr/>
          <p:nvPr/>
        </p:nvSpPr>
        <p:spPr>
          <a:xfrm>
            <a:off x="1295400" y="533400"/>
            <a:ext cx="7010400" cy="1828800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2857500"/>
            <a:ext cx="8077200" cy="19812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রাস্তায় নিরাপত্তা রক্ষা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wnload (4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0"/>
            <a:ext cx="906780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vzsbe01_accid+06VZVISK_PAGE_3_A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862"/>
            <a:ext cx="44958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85" y="5797170"/>
            <a:ext cx="9032630" cy="908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কখনো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দুর্ঘটনায়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ও।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সতর্ক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এড়ানো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31" y="4843064"/>
            <a:ext cx="152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7284" y="4843064"/>
            <a:ext cx="7661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অসতর্কতার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বিপদজনক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 সৃস্টি হয়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5862"/>
            <a:ext cx="4363915" cy="4571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828800" y="762000"/>
            <a:ext cx="5562600" cy="83820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2971800"/>
            <a:ext cx="6781800" cy="2895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 কাকে বলে ?</a:t>
            </a: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1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/>
          <p:cNvSpPr/>
          <p:nvPr/>
        </p:nvSpPr>
        <p:spPr>
          <a:xfrm>
            <a:off x="3657600" y="2971800"/>
            <a:ext cx="2057400" cy="1905000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পারাপারের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4210050" y="2057400"/>
            <a:ext cx="819150" cy="80889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20359754">
            <a:off x="2637338" y="3896019"/>
            <a:ext cx="1001986" cy="80539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633031">
            <a:off x="5714588" y="3924609"/>
            <a:ext cx="990683" cy="74143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57600" y="1295400"/>
            <a:ext cx="1944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ফুটপাত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889" y="4138236"/>
            <a:ext cx="1930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ওভার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ব্রীজ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6626" y="4114800"/>
            <a:ext cx="2172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জেব্রাক্রসিং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0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313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 শ্রেনিঃপঞ্চম  বিষয়ঃবাংলাদেশ ও বিশ্বপরিচয়  পাঠঃ (৯)আমাদের দায়িত্ব ও কর্তব্য  পাঠ্যাংশঃরাস্তায় নিরাপত্তা রক্ষা । ( আমরা কখনো ------থাকতে হবে) সময়ঃ ৪০ মিনিট তারিখঃ ৯-12-2020             </vt:lpstr>
      <vt:lpstr>   ৪.2.1: শিশু রাস্তায় নিজের নিরাপত্তার কয়েকটি উপায় সম্পর্কে বলতে পারবে।    ৪.2.2: শিশু নিজের নিরাপত্তা রক্ষায় সচেতন হয়ে  নিজেকে নিরাপদ রাখবে।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 PC</dc:creator>
  <cp:lastModifiedBy>USER PC</cp:lastModifiedBy>
  <cp:revision>187</cp:revision>
  <dcterms:created xsi:type="dcterms:W3CDTF">2006-08-16T00:00:00Z</dcterms:created>
  <dcterms:modified xsi:type="dcterms:W3CDTF">2020-12-09T17:00:39Z</dcterms:modified>
</cp:coreProperties>
</file>