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2847975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180975" cy="6858000"/>
          </a:xfrm>
          <a:custGeom>
            <a:avLst/>
            <a:gdLst/>
            <a:ahLst/>
            <a:cxnLst/>
            <a:rect l="l" t="t" r="r" b="b"/>
            <a:pathLst>
              <a:path w="180975" h="6858000">
                <a:moveTo>
                  <a:pt x="180975" y="0"/>
                </a:moveTo>
                <a:lnTo>
                  <a:pt x="0" y="0"/>
                </a:lnTo>
                <a:lnTo>
                  <a:pt x="0" y="6858000"/>
                </a:lnTo>
                <a:lnTo>
                  <a:pt x="180975" y="6858000"/>
                </a:lnTo>
                <a:lnTo>
                  <a:pt x="180975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4914900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2444" y="765810"/>
            <a:ext cx="11167110" cy="1128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C00000"/>
                </a:solidFill>
                <a:latin typeface="Lohit Assamese"/>
                <a:cs typeface="Lohit Assames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C00000"/>
                </a:solidFill>
                <a:latin typeface="Lohit Assamese"/>
                <a:cs typeface="Lohit Assames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C00000"/>
                </a:solidFill>
                <a:latin typeface="Lohit Assamese"/>
                <a:cs typeface="Lohit Assames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2847975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180975" cy="6858000"/>
          </a:xfrm>
          <a:custGeom>
            <a:avLst/>
            <a:gdLst/>
            <a:ahLst/>
            <a:cxnLst/>
            <a:rect l="l" t="t" r="r" b="b"/>
            <a:pathLst>
              <a:path w="180975" h="6858000">
                <a:moveTo>
                  <a:pt x="180975" y="0"/>
                </a:moveTo>
                <a:lnTo>
                  <a:pt x="0" y="0"/>
                </a:lnTo>
                <a:lnTo>
                  <a:pt x="0" y="6858000"/>
                </a:lnTo>
                <a:lnTo>
                  <a:pt x="180975" y="6858000"/>
                </a:lnTo>
                <a:lnTo>
                  <a:pt x="180975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6179" y="105346"/>
            <a:ext cx="7279640" cy="2872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C00000"/>
                </a:solidFill>
                <a:latin typeface="Lohit Assamese"/>
                <a:cs typeface="Lohit Assames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3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01830" cy="6853555"/>
            <a:chOff x="0" y="0"/>
            <a:chExt cx="12101830" cy="685355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01576" cy="68532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05050" y="1857248"/>
              <a:ext cx="7577201" cy="2376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001250" y="5276850"/>
              <a:ext cx="2009775" cy="1447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809875" y="3781425"/>
              <a:ext cx="1666875" cy="1657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066925" y="5295898"/>
              <a:ext cx="2000250" cy="1447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0975" y="5295898"/>
              <a:ext cx="2009775" cy="1447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915525" y="3971925"/>
              <a:ext cx="1666875" cy="16668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7175" y="4057650"/>
              <a:ext cx="1666875" cy="16668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38550" y="304736"/>
            <a:ext cx="4786376" cy="757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9294" y="270510"/>
            <a:ext cx="430212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-430">
                <a:solidFill>
                  <a:srgbClr val="000000"/>
                </a:solidFill>
              </a:rPr>
              <a:t>ছশিসি </a:t>
            </a:r>
            <a:r>
              <a:rPr dirty="0" sz="3950" spc="-600">
                <a:solidFill>
                  <a:srgbClr val="000000"/>
                </a:solidFill>
              </a:rPr>
              <a:t>কয়টি </a:t>
            </a:r>
            <a:r>
              <a:rPr dirty="0" sz="3950" spc="-495">
                <a:solidFill>
                  <a:srgbClr val="000000"/>
                </a:solidFill>
              </a:rPr>
              <a:t>কসি </a:t>
            </a:r>
            <a:r>
              <a:rPr dirty="0" sz="3950" spc="610">
                <a:solidFill>
                  <a:srgbClr val="000000"/>
                </a:solidFill>
              </a:rPr>
              <a:t>িি</a:t>
            </a:r>
            <a:r>
              <a:rPr dirty="0" sz="3950" spc="-305">
                <a:solidFill>
                  <a:srgbClr val="000000"/>
                </a:solidFill>
              </a:rPr>
              <a:t> </a:t>
            </a:r>
            <a:r>
              <a:rPr dirty="0" sz="3950" spc="-865">
                <a:solidFill>
                  <a:srgbClr val="000000"/>
                </a:solidFill>
              </a:rPr>
              <a:t>আসছ</a:t>
            </a:r>
            <a:r>
              <a:rPr dirty="0" sz="3950" spc="-865">
                <a:solidFill>
                  <a:srgbClr val="000000"/>
                </a:solidFill>
                <a:latin typeface="Carlito"/>
                <a:cs typeface="Carlito"/>
              </a:rPr>
              <a:t>?</a:t>
            </a:r>
            <a:endParaRPr sz="395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6725" y="1895475"/>
            <a:ext cx="3609975" cy="1771650"/>
            <a:chOff x="466725" y="1895475"/>
            <a:chExt cx="3609975" cy="1771650"/>
          </a:xfrm>
        </p:grpSpPr>
        <p:sp>
          <p:nvSpPr>
            <p:cNvPr id="6" name="object 6"/>
            <p:cNvSpPr/>
            <p:nvPr/>
          </p:nvSpPr>
          <p:spPr>
            <a:xfrm>
              <a:off x="466725" y="1895475"/>
              <a:ext cx="1876425" cy="1771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00275" y="1895475"/>
              <a:ext cx="1876425" cy="1771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533900" y="1981200"/>
            <a:ext cx="1876425" cy="1771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7058025" y="1895475"/>
            <a:ext cx="5133975" cy="1971675"/>
            <a:chOff x="7058025" y="1895475"/>
            <a:chExt cx="5133975" cy="1971675"/>
          </a:xfrm>
        </p:grpSpPr>
        <p:sp>
          <p:nvSpPr>
            <p:cNvPr id="10" name="object 10"/>
            <p:cNvSpPr/>
            <p:nvPr/>
          </p:nvSpPr>
          <p:spPr>
            <a:xfrm>
              <a:off x="7058025" y="1895475"/>
              <a:ext cx="1876425" cy="1771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43950" y="1971675"/>
              <a:ext cx="1876425" cy="1771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87025" y="2105025"/>
              <a:ext cx="1704975" cy="1762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343025" y="4457700"/>
            <a:ext cx="1790700" cy="981075"/>
          </a:xfrm>
          <a:custGeom>
            <a:avLst/>
            <a:gdLst/>
            <a:ahLst/>
            <a:cxnLst/>
            <a:rect l="l" t="t" r="r" b="b"/>
            <a:pathLst>
              <a:path w="1790700" h="981075">
                <a:moveTo>
                  <a:pt x="0" y="163575"/>
                </a:moveTo>
                <a:lnTo>
                  <a:pt x="5837" y="120062"/>
                </a:lnTo>
                <a:lnTo>
                  <a:pt x="22314" y="80978"/>
                </a:lnTo>
                <a:lnTo>
                  <a:pt x="47878" y="47878"/>
                </a:lnTo>
                <a:lnTo>
                  <a:pt x="80978" y="22314"/>
                </a:lnTo>
                <a:lnTo>
                  <a:pt x="120062" y="5837"/>
                </a:lnTo>
                <a:lnTo>
                  <a:pt x="163575" y="0"/>
                </a:lnTo>
                <a:lnTo>
                  <a:pt x="1627124" y="0"/>
                </a:lnTo>
                <a:lnTo>
                  <a:pt x="1670637" y="5837"/>
                </a:lnTo>
                <a:lnTo>
                  <a:pt x="1709721" y="22314"/>
                </a:lnTo>
                <a:lnTo>
                  <a:pt x="1742821" y="47879"/>
                </a:lnTo>
                <a:lnTo>
                  <a:pt x="1768385" y="80978"/>
                </a:lnTo>
                <a:lnTo>
                  <a:pt x="1784862" y="120062"/>
                </a:lnTo>
                <a:lnTo>
                  <a:pt x="1790700" y="163575"/>
                </a:lnTo>
                <a:lnTo>
                  <a:pt x="1790700" y="817499"/>
                </a:lnTo>
                <a:lnTo>
                  <a:pt x="1784862" y="861012"/>
                </a:lnTo>
                <a:lnTo>
                  <a:pt x="1768385" y="900096"/>
                </a:lnTo>
                <a:lnTo>
                  <a:pt x="1742820" y="933195"/>
                </a:lnTo>
                <a:lnTo>
                  <a:pt x="1709721" y="958760"/>
                </a:lnTo>
                <a:lnTo>
                  <a:pt x="1670637" y="975237"/>
                </a:lnTo>
                <a:lnTo>
                  <a:pt x="1627124" y="981075"/>
                </a:lnTo>
                <a:lnTo>
                  <a:pt x="163575" y="981075"/>
                </a:lnTo>
                <a:lnTo>
                  <a:pt x="120062" y="975237"/>
                </a:lnTo>
                <a:lnTo>
                  <a:pt x="80978" y="958760"/>
                </a:lnTo>
                <a:lnTo>
                  <a:pt x="47879" y="933196"/>
                </a:lnTo>
                <a:lnTo>
                  <a:pt x="22314" y="900096"/>
                </a:lnTo>
                <a:lnTo>
                  <a:pt x="5837" y="861012"/>
                </a:lnTo>
                <a:lnTo>
                  <a:pt x="0" y="817499"/>
                </a:lnTo>
                <a:lnTo>
                  <a:pt x="0" y="163575"/>
                </a:lnTo>
                <a:close/>
              </a:path>
            </a:pathLst>
          </a:custGeom>
          <a:ln w="38100">
            <a:solidFill>
              <a:srgbClr val="A65F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009775" y="4585335"/>
            <a:ext cx="448945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844">
                <a:latin typeface="Lohit Assamese"/>
                <a:cs typeface="Lohit Assamese"/>
              </a:rPr>
              <a:t>২</a:t>
            </a:r>
            <a:r>
              <a:rPr dirty="0" sz="3600" spc="-585">
                <a:latin typeface="Lohit Assamese"/>
                <a:cs typeface="Lohit Assamese"/>
              </a:rPr>
              <a:t>টি</a:t>
            </a:r>
            <a:endParaRPr sz="3600">
              <a:latin typeface="Lohit Assamese"/>
              <a:cs typeface="Lohit Assames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63125" y="4552950"/>
            <a:ext cx="1790700" cy="981075"/>
          </a:xfrm>
          <a:custGeom>
            <a:avLst/>
            <a:gdLst/>
            <a:ahLst/>
            <a:cxnLst/>
            <a:rect l="l" t="t" r="r" b="b"/>
            <a:pathLst>
              <a:path w="1790700" h="981075">
                <a:moveTo>
                  <a:pt x="0" y="163575"/>
                </a:moveTo>
                <a:lnTo>
                  <a:pt x="5837" y="120062"/>
                </a:lnTo>
                <a:lnTo>
                  <a:pt x="22314" y="80978"/>
                </a:lnTo>
                <a:lnTo>
                  <a:pt x="47878" y="47878"/>
                </a:lnTo>
                <a:lnTo>
                  <a:pt x="80978" y="22314"/>
                </a:lnTo>
                <a:lnTo>
                  <a:pt x="120062" y="5837"/>
                </a:lnTo>
                <a:lnTo>
                  <a:pt x="163575" y="0"/>
                </a:lnTo>
                <a:lnTo>
                  <a:pt x="1627124" y="0"/>
                </a:lnTo>
                <a:lnTo>
                  <a:pt x="1670637" y="5837"/>
                </a:lnTo>
                <a:lnTo>
                  <a:pt x="1709721" y="22314"/>
                </a:lnTo>
                <a:lnTo>
                  <a:pt x="1742821" y="47879"/>
                </a:lnTo>
                <a:lnTo>
                  <a:pt x="1768385" y="80978"/>
                </a:lnTo>
                <a:lnTo>
                  <a:pt x="1784862" y="120062"/>
                </a:lnTo>
                <a:lnTo>
                  <a:pt x="1790700" y="163575"/>
                </a:lnTo>
                <a:lnTo>
                  <a:pt x="1790700" y="817499"/>
                </a:lnTo>
                <a:lnTo>
                  <a:pt x="1784862" y="861012"/>
                </a:lnTo>
                <a:lnTo>
                  <a:pt x="1768385" y="900096"/>
                </a:lnTo>
                <a:lnTo>
                  <a:pt x="1742821" y="933195"/>
                </a:lnTo>
                <a:lnTo>
                  <a:pt x="1709721" y="958760"/>
                </a:lnTo>
                <a:lnTo>
                  <a:pt x="1670637" y="975237"/>
                </a:lnTo>
                <a:lnTo>
                  <a:pt x="1627124" y="981075"/>
                </a:lnTo>
                <a:lnTo>
                  <a:pt x="163575" y="981075"/>
                </a:lnTo>
                <a:lnTo>
                  <a:pt x="120062" y="975237"/>
                </a:lnTo>
                <a:lnTo>
                  <a:pt x="80978" y="958760"/>
                </a:lnTo>
                <a:lnTo>
                  <a:pt x="47878" y="933196"/>
                </a:lnTo>
                <a:lnTo>
                  <a:pt x="22314" y="900096"/>
                </a:lnTo>
                <a:lnTo>
                  <a:pt x="5837" y="861012"/>
                </a:lnTo>
                <a:lnTo>
                  <a:pt x="0" y="817499"/>
                </a:lnTo>
                <a:lnTo>
                  <a:pt x="0" y="163575"/>
                </a:lnTo>
                <a:close/>
              </a:path>
            </a:pathLst>
          </a:custGeom>
          <a:ln w="38100">
            <a:solidFill>
              <a:srgbClr val="A65F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0371455" y="4678679"/>
            <a:ext cx="59182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535">
                <a:latin typeface="Lohit Assamese"/>
                <a:cs typeface="Lohit Assamese"/>
              </a:rPr>
              <a:t>৩</a:t>
            </a:r>
            <a:r>
              <a:rPr dirty="0" sz="3600" spc="-260">
                <a:latin typeface="Lohit Assamese"/>
                <a:cs typeface="Lohit Assamese"/>
              </a:rPr>
              <a:t> </a:t>
            </a:r>
            <a:r>
              <a:rPr dirty="0" sz="3600" spc="-585">
                <a:latin typeface="Lohit Assamese"/>
                <a:cs typeface="Lohit Assamese"/>
              </a:rPr>
              <a:t>টি</a:t>
            </a:r>
            <a:endParaRPr sz="3600">
              <a:latin typeface="Lohit Assamese"/>
              <a:cs typeface="Lohit Assames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8900" y="2035492"/>
            <a:ext cx="765175" cy="1490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600" spc="5">
                <a:solidFill>
                  <a:srgbClr val="00AF50"/>
                </a:solidFill>
                <a:latin typeface="Gothic Uralic"/>
                <a:cs typeface="Gothic Uralic"/>
              </a:rPr>
              <a:t>=</a:t>
            </a:r>
            <a:endParaRPr sz="9600">
              <a:latin typeface="Gothic Uralic"/>
              <a:cs typeface="Gothic Ural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2870" y="1392237"/>
            <a:ext cx="878205" cy="4328160"/>
          </a:xfrm>
          <a:prstGeom prst="rect">
            <a:avLst/>
          </a:prstGeom>
        </p:spPr>
        <p:txBody>
          <a:bodyPr wrap="square" lIns="0" tIns="700405" rIns="0" bIns="0" rtlCol="0" vert="horz">
            <a:spAutoFit/>
          </a:bodyPr>
          <a:lstStyle/>
          <a:p>
            <a:pPr marL="125095">
              <a:lnSpc>
                <a:spcPct val="100000"/>
              </a:lnSpc>
              <a:spcBef>
                <a:spcPts val="5515"/>
              </a:spcBef>
            </a:pPr>
            <a:r>
              <a:rPr dirty="0" sz="9600" spc="5">
                <a:solidFill>
                  <a:srgbClr val="A42F0F"/>
                </a:solidFill>
                <a:latin typeface="Gothic Uralic"/>
                <a:cs typeface="Gothic Uralic"/>
              </a:rPr>
              <a:t>+</a:t>
            </a:r>
            <a:endParaRPr sz="96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5420"/>
              </a:spcBef>
            </a:pPr>
            <a:r>
              <a:rPr dirty="0" sz="9600" spc="5">
                <a:latin typeface="Gothic Uralic"/>
                <a:cs typeface="Gothic Uralic"/>
              </a:rPr>
              <a:t>+</a:t>
            </a:r>
            <a:endParaRPr sz="9600">
              <a:latin typeface="Gothic Uralic"/>
              <a:cs typeface="Gothic Ural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76825" y="4514850"/>
            <a:ext cx="1790700" cy="981075"/>
          </a:xfrm>
          <a:custGeom>
            <a:avLst/>
            <a:gdLst/>
            <a:ahLst/>
            <a:cxnLst/>
            <a:rect l="l" t="t" r="r" b="b"/>
            <a:pathLst>
              <a:path w="1790700" h="981075">
                <a:moveTo>
                  <a:pt x="0" y="163575"/>
                </a:moveTo>
                <a:lnTo>
                  <a:pt x="5837" y="120062"/>
                </a:lnTo>
                <a:lnTo>
                  <a:pt x="22314" y="80978"/>
                </a:lnTo>
                <a:lnTo>
                  <a:pt x="47878" y="47878"/>
                </a:lnTo>
                <a:lnTo>
                  <a:pt x="80978" y="22314"/>
                </a:lnTo>
                <a:lnTo>
                  <a:pt x="120062" y="5837"/>
                </a:lnTo>
                <a:lnTo>
                  <a:pt x="163575" y="0"/>
                </a:lnTo>
                <a:lnTo>
                  <a:pt x="1627124" y="0"/>
                </a:lnTo>
                <a:lnTo>
                  <a:pt x="1670637" y="5837"/>
                </a:lnTo>
                <a:lnTo>
                  <a:pt x="1709721" y="22314"/>
                </a:lnTo>
                <a:lnTo>
                  <a:pt x="1742821" y="47879"/>
                </a:lnTo>
                <a:lnTo>
                  <a:pt x="1768385" y="80978"/>
                </a:lnTo>
                <a:lnTo>
                  <a:pt x="1784862" y="120062"/>
                </a:lnTo>
                <a:lnTo>
                  <a:pt x="1790700" y="163575"/>
                </a:lnTo>
                <a:lnTo>
                  <a:pt x="1790700" y="817499"/>
                </a:lnTo>
                <a:lnTo>
                  <a:pt x="1784862" y="861012"/>
                </a:lnTo>
                <a:lnTo>
                  <a:pt x="1768385" y="900096"/>
                </a:lnTo>
                <a:lnTo>
                  <a:pt x="1742821" y="933195"/>
                </a:lnTo>
                <a:lnTo>
                  <a:pt x="1709721" y="958760"/>
                </a:lnTo>
                <a:lnTo>
                  <a:pt x="1670637" y="975237"/>
                </a:lnTo>
                <a:lnTo>
                  <a:pt x="1627124" y="981075"/>
                </a:lnTo>
                <a:lnTo>
                  <a:pt x="163575" y="981075"/>
                </a:lnTo>
                <a:lnTo>
                  <a:pt x="120062" y="975237"/>
                </a:lnTo>
                <a:lnTo>
                  <a:pt x="80978" y="958760"/>
                </a:lnTo>
                <a:lnTo>
                  <a:pt x="47878" y="933196"/>
                </a:lnTo>
                <a:lnTo>
                  <a:pt x="22314" y="900096"/>
                </a:lnTo>
                <a:lnTo>
                  <a:pt x="5837" y="861012"/>
                </a:lnTo>
                <a:lnTo>
                  <a:pt x="0" y="817499"/>
                </a:lnTo>
                <a:lnTo>
                  <a:pt x="0" y="163575"/>
                </a:lnTo>
                <a:close/>
              </a:path>
            </a:pathLst>
          </a:custGeom>
          <a:ln w="38100">
            <a:solidFill>
              <a:srgbClr val="A65F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710935" y="4638040"/>
            <a:ext cx="53467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944">
                <a:latin typeface="Lohit Assamese"/>
                <a:cs typeface="Lohit Assamese"/>
              </a:rPr>
              <a:t>১</a:t>
            </a:r>
            <a:r>
              <a:rPr dirty="0" sz="3600" spc="-925">
                <a:latin typeface="Lohit Assamese"/>
                <a:cs typeface="Lohit Assamese"/>
              </a:rPr>
              <a:t> </a:t>
            </a:r>
            <a:r>
              <a:rPr dirty="0" sz="3600" spc="-585">
                <a:latin typeface="Lohit Assamese"/>
                <a:cs typeface="Lohit Assamese"/>
              </a:rPr>
              <a:t>টি</a:t>
            </a:r>
            <a:endParaRPr sz="3600">
              <a:latin typeface="Lohit Assamese"/>
              <a:cs typeface="Lohit Assames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24700" y="4476750"/>
            <a:ext cx="1790700" cy="981075"/>
          </a:xfrm>
          <a:custGeom>
            <a:avLst/>
            <a:gdLst/>
            <a:ahLst/>
            <a:cxnLst/>
            <a:rect l="l" t="t" r="r" b="b"/>
            <a:pathLst>
              <a:path w="1790700" h="981075">
                <a:moveTo>
                  <a:pt x="0" y="163575"/>
                </a:moveTo>
                <a:lnTo>
                  <a:pt x="5837" y="120062"/>
                </a:lnTo>
                <a:lnTo>
                  <a:pt x="22314" y="80978"/>
                </a:lnTo>
                <a:lnTo>
                  <a:pt x="47878" y="47878"/>
                </a:lnTo>
                <a:lnTo>
                  <a:pt x="80978" y="22314"/>
                </a:lnTo>
                <a:lnTo>
                  <a:pt x="120062" y="5837"/>
                </a:lnTo>
                <a:lnTo>
                  <a:pt x="163575" y="0"/>
                </a:lnTo>
                <a:lnTo>
                  <a:pt x="1627124" y="0"/>
                </a:lnTo>
                <a:lnTo>
                  <a:pt x="1670637" y="5837"/>
                </a:lnTo>
                <a:lnTo>
                  <a:pt x="1709721" y="22314"/>
                </a:lnTo>
                <a:lnTo>
                  <a:pt x="1742821" y="47879"/>
                </a:lnTo>
                <a:lnTo>
                  <a:pt x="1768385" y="80978"/>
                </a:lnTo>
                <a:lnTo>
                  <a:pt x="1784862" y="120062"/>
                </a:lnTo>
                <a:lnTo>
                  <a:pt x="1790700" y="163575"/>
                </a:lnTo>
                <a:lnTo>
                  <a:pt x="1790700" y="817499"/>
                </a:lnTo>
                <a:lnTo>
                  <a:pt x="1784862" y="861012"/>
                </a:lnTo>
                <a:lnTo>
                  <a:pt x="1768385" y="900096"/>
                </a:lnTo>
                <a:lnTo>
                  <a:pt x="1742821" y="933195"/>
                </a:lnTo>
                <a:lnTo>
                  <a:pt x="1709721" y="958760"/>
                </a:lnTo>
                <a:lnTo>
                  <a:pt x="1670637" y="975237"/>
                </a:lnTo>
                <a:lnTo>
                  <a:pt x="1627124" y="981075"/>
                </a:lnTo>
                <a:lnTo>
                  <a:pt x="163575" y="981075"/>
                </a:lnTo>
                <a:lnTo>
                  <a:pt x="120062" y="975237"/>
                </a:lnTo>
                <a:lnTo>
                  <a:pt x="80978" y="958760"/>
                </a:lnTo>
                <a:lnTo>
                  <a:pt x="47878" y="933196"/>
                </a:lnTo>
                <a:lnTo>
                  <a:pt x="22314" y="900096"/>
                </a:lnTo>
                <a:lnTo>
                  <a:pt x="5837" y="861012"/>
                </a:lnTo>
                <a:lnTo>
                  <a:pt x="0" y="817499"/>
                </a:lnTo>
                <a:lnTo>
                  <a:pt x="0" y="163575"/>
                </a:lnTo>
                <a:close/>
              </a:path>
            </a:pathLst>
          </a:custGeom>
          <a:ln w="38100">
            <a:solidFill>
              <a:srgbClr val="A65F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899654" y="4660519"/>
            <a:ext cx="25400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latin typeface="Carlito"/>
                <a:cs typeface="Carlito"/>
              </a:rPr>
              <a:t>=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4900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6807" y="0"/>
            <a:ext cx="4836795" cy="1124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7200" spc="-1380">
                <a:solidFill>
                  <a:srgbClr val="006FC0"/>
                </a:solidFill>
              </a:rPr>
              <a:t>পাঠয </a:t>
            </a:r>
            <a:r>
              <a:rPr dirty="0" sz="7200" spc="45">
                <a:solidFill>
                  <a:srgbClr val="006FC0"/>
                </a:solidFill>
              </a:rPr>
              <a:t>িই </a:t>
            </a:r>
            <a:r>
              <a:rPr dirty="0" sz="7200" spc="-1510">
                <a:solidFill>
                  <a:srgbClr val="006FC0"/>
                </a:solidFill>
              </a:rPr>
              <a:t>সংস</a:t>
            </a:r>
            <a:r>
              <a:rPr dirty="0" sz="7200" spc="-1130">
                <a:solidFill>
                  <a:srgbClr val="006FC0"/>
                </a:solidFill>
              </a:rPr>
              <a:t> </a:t>
            </a:r>
            <a:r>
              <a:rPr dirty="0" sz="7200" spc="-455">
                <a:solidFill>
                  <a:srgbClr val="006FC0"/>
                </a:solidFill>
              </a:rPr>
              <a:t>াগ</a:t>
            </a:r>
            <a:endParaRPr sz="7200"/>
          </a:p>
        </p:txBody>
      </p:sp>
      <p:sp>
        <p:nvSpPr>
          <p:cNvPr id="4" name="object 4"/>
          <p:cNvSpPr/>
          <p:nvPr/>
        </p:nvSpPr>
        <p:spPr>
          <a:xfrm>
            <a:off x="1095375" y="1390586"/>
            <a:ext cx="5824601" cy="4624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53275" y="1152525"/>
            <a:ext cx="4438650" cy="5419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9125" y="1466850"/>
            <a:ext cx="1314450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14550" y="1466850"/>
            <a:ext cx="131445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82325" y="1457325"/>
            <a:ext cx="1209675" cy="180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6924675" y="1457325"/>
            <a:ext cx="2657475" cy="1809750"/>
            <a:chOff x="6924675" y="1457325"/>
            <a:chExt cx="2657475" cy="1809750"/>
          </a:xfrm>
        </p:grpSpPr>
        <p:sp>
          <p:nvSpPr>
            <p:cNvPr id="7" name="object 7"/>
            <p:cNvSpPr/>
            <p:nvPr/>
          </p:nvSpPr>
          <p:spPr>
            <a:xfrm>
              <a:off x="6924675" y="1457325"/>
              <a:ext cx="1314450" cy="18002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267700" y="1466850"/>
              <a:ext cx="1314450" cy="18002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3581400" y="1457325"/>
            <a:ext cx="131445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93951" y="343852"/>
            <a:ext cx="162115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475">
                <a:solidFill>
                  <a:srgbClr val="252525"/>
                </a:solidFill>
              </a:rPr>
              <a:t>শদ্পুি </a:t>
            </a:r>
            <a:r>
              <a:rPr dirty="0" sz="4400" spc="-745">
                <a:solidFill>
                  <a:srgbClr val="252525"/>
                </a:solidFill>
              </a:rPr>
              <a:t>ফু</a:t>
            </a:r>
            <a:r>
              <a:rPr dirty="0" sz="4400" spc="-490">
                <a:solidFill>
                  <a:srgbClr val="252525"/>
                </a:solidFill>
              </a:rPr>
              <a:t> </a:t>
            </a:r>
            <a:r>
              <a:rPr dirty="0" sz="4400" spc="950">
                <a:solidFill>
                  <a:srgbClr val="252525"/>
                </a:solidFill>
              </a:rPr>
              <a:t>ি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766762" y="3484816"/>
            <a:ext cx="2207260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-145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dirty="0" sz="2750" spc="-145">
                <a:solidFill>
                  <a:srgbClr val="404040"/>
                </a:solidFill>
                <a:latin typeface="Lohit Assamese"/>
                <a:cs typeface="Lohit Assamese"/>
              </a:rPr>
              <a:t>শদ্পুি </a:t>
            </a:r>
            <a:r>
              <a:rPr dirty="0" sz="2750" spc="-415">
                <a:solidFill>
                  <a:srgbClr val="404040"/>
                </a:solidFill>
                <a:latin typeface="Lohit Assamese"/>
                <a:cs typeface="Lohit Assamese"/>
              </a:rPr>
              <a:t>কয়টি </a:t>
            </a:r>
            <a:r>
              <a:rPr dirty="0" sz="2750" spc="-480">
                <a:solidFill>
                  <a:srgbClr val="404040"/>
                </a:solidFill>
                <a:latin typeface="Lohit Assamese"/>
                <a:cs typeface="Lohit Assamese"/>
              </a:rPr>
              <a:t>ফু</a:t>
            </a:r>
            <a:r>
              <a:rPr dirty="0" sz="2750" spc="-430">
                <a:solidFill>
                  <a:srgbClr val="404040"/>
                </a:solidFill>
                <a:latin typeface="Lohit Assamese"/>
                <a:cs typeface="Lohit Assamese"/>
              </a:rPr>
              <a:t> </a:t>
            </a:r>
            <a:r>
              <a:rPr dirty="0" sz="2750" spc="-85">
                <a:solidFill>
                  <a:srgbClr val="404040"/>
                </a:solidFill>
                <a:latin typeface="Lohit Assamese"/>
                <a:cs typeface="Lohit Assamese"/>
              </a:rPr>
              <a:t>ি</a:t>
            </a:r>
            <a:r>
              <a:rPr dirty="0" sz="2750" spc="-85">
                <a:solidFill>
                  <a:srgbClr val="404040"/>
                </a:solidFill>
                <a:latin typeface="Gothic Uralic"/>
                <a:cs typeface="Gothic Uralic"/>
              </a:rPr>
              <a:t>?</a:t>
            </a:r>
            <a:endParaRPr sz="2750">
              <a:latin typeface="Gothic Uralic"/>
              <a:cs typeface="Gothic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6762" y="4591367"/>
            <a:ext cx="824230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55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dirty="0" sz="2750" spc="13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dirty="0" sz="2750" spc="-675">
                <a:solidFill>
                  <a:srgbClr val="404040"/>
                </a:solidFill>
                <a:latin typeface="Lohit Assamese"/>
                <a:cs typeface="Lohit Assamese"/>
              </a:rPr>
              <a:t>৩টি</a:t>
            </a:r>
            <a:endParaRPr sz="2750">
              <a:latin typeface="Lohit Assamese"/>
              <a:cs typeface="Lohit Assames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90155" y="4184396"/>
            <a:ext cx="3328035" cy="1266190"/>
          </a:xfrm>
          <a:prstGeom prst="rect">
            <a:avLst/>
          </a:prstGeom>
        </p:spPr>
        <p:txBody>
          <a:bodyPr wrap="square" lIns="0" tIns="14414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35"/>
              </a:spcBef>
              <a:buClr>
                <a:srgbClr val="A42F0F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3200" spc="-430">
                <a:solidFill>
                  <a:srgbClr val="404040"/>
                </a:solidFill>
                <a:latin typeface="Lohit Assamese"/>
                <a:cs typeface="Lohit Assamese"/>
              </a:rPr>
              <a:t>শমনুি </a:t>
            </a:r>
            <a:r>
              <a:rPr dirty="0" sz="3200" spc="-500">
                <a:solidFill>
                  <a:srgbClr val="404040"/>
                </a:solidFill>
                <a:latin typeface="Lohit Assamese"/>
                <a:cs typeface="Lohit Assamese"/>
              </a:rPr>
              <a:t>কয়টি </a:t>
            </a:r>
            <a:r>
              <a:rPr dirty="0" sz="3200" spc="-535">
                <a:solidFill>
                  <a:srgbClr val="404040"/>
                </a:solidFill>
                <a:latin typeface="Lohit Assamese"/>
                <a:cs typeface="Lohit Assamese"/>
              </a:rPr>
              <a:t>ফু </a:t>
            </a:r>
            <a:r>
              <a:rPr dirty="0" sz="3200" spc="695">
                <a:solidFill>
                  <a:srgbClr val="404040"/>
                </a:solidFill>
                <a:latin typeface="Lohit Assamese"/>
                <a:cs typeface="Lohit Assamese"/>
              </a:rPr>
              <a:t>ি</a:t>
            </a:r>
            <a:r>
              <a:rPr dirty="0" sz="3200" spc="70">
                <a:solidFill>
                  <a:srgbClr val="404040"/>
                </a:solidFill>
                <a:latin typeface="Lohit Assamese"/>
                <a:cs typeface="Lohit Assamese"/>
              </a:rPr>
              <a:t> </a:t>
            </a:r>
            <a:r>
              <a:rPr dirty="0" sz="3200" spc="-690">
                <a:solidFill>
                  <a:srgbClr val="404040"/>
                </a:solidFill>
                <a:latin typeface="Lohit Assamese"/>
                <a:cs typeface="Lohit Assamese"/>
              </a:rPr>
              <a:t>আসছ</a:t>
            </a:r>
            <a:r>
              <a:rPr dirty="0" sz="3200" spc="-690">
                <a:solidFill>
                  <a:srgbClr val="404040"/>
                </a:solidFill>
                <a:latin typeface="Gothic Uralic"/>
                <a:cs typeface="Gothic Uralic"/>
              </a:rPr>
              <a:t>?</a:t>
            </a:r>
            <a:endParaRPr sz="3200">
              <a:latin typeface="Gothic Uralic"/>
              <a:cs typeface="Gothic Uralic"/>
            </a:endParaRPr>
          </a:p>
          <a:p>
            <a:pPr marL="469900" indent="-457834">
              <a:lnSpc>
                <a:spcPct val="100000"/>
              </a:lnSpc>
              <a:spcBef>
                <a:spcPts val="1045"/>
              </a:spcBef>
              <a:buClr>
                <a:srgbClr val="A42F0F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3200" spc="-610">
                <a:solidFill>
                  <a:srgbClr val="404040"/>
                </a:solidFill>
                <a:latin typeface="Lohit Assamese"/>
                <a:cs typeface="Lohit Assamese"/>
              </a:rPr>
              <a:t>৪টি</a:t>
            </a:r>
            <a:endParaRPr sz="3200">
              <a:latin typeface="Lohit Assamese"/>
              <a:cs typeface="Lohit Assames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0781" y="343852"/>
            <a:ext cx="1583055" cy="701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570">
                <a:solidFill>
                  <a:srgbClr val="404040"/>
                </a:solidFill>
                <a:latin typeface="Lohit Assamese"/>
                <a:cs typeface="Lohit Assamese"/>
              </a:rPr>
              <a:t>শমনুি </a:t>
            </a:r>
            <a:r>
              <a:rPr dirty="0" sz="4400" spc="-745">
                <a:solidFill>
                  <a:srgbClr val="404040"/>
                </a:solidFill>
                <a:latin typeface="Lohit Assamese"/>
                <a:cs typeface="Lohit Assamese"/>
              </a:rPr>
              <a:t>ফু</a:t>
            </a:r>
            <a:r>
              <a:rPr dirty="0" sz="4400" spc="-385">
                <a:solidFill>
                  <a:srgbClr val="404040"/>
                </a:solidFill>
                <a:latin typeface="Lohit Assamese"/>
                <a:cs typeface="Lohit Assamese"/>
              </a:rPr>
              <a:t> </a:t>
            </a:r>
            <a:r>
              <a:rPr dirty="0" sz="4400" spc="950">
                <a:solidFill>
                  <a:srgbClr val="404040"/>
                </a:solidFill>
                <a:latin typeface="Lohit Assamese"/>
                <a:cs typeface="Lohit Assamese"/>
              </a:rPr>
              <a:t>ি</a:t>
            </a:r>
            <a:endParaRPr sz="4400">
              <a:latin typeface="Lohit Assamese"/>
              <a:cs typeface="Lohit Assames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58350" y="1514475"/>
            <a:ext cx="1228725" cy="1685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1524" y="105663"/>
            <a:ext cx="6294755" cy="7696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850" spc="800">
                <a:solidFill>
                  <a:srgbClr val="252525"/>
                </a:solidFill>
              </a:rPr>
              <a:t>িি </a:t>
            </a:r>
            <a:r>
              <a:rPr dirty="0" sz="4850" spc="-835">
                <a:solidFill>
                  <a:srgbClr val="252525"/>
                </a:solidFill>
              </a:rPr>
              <a:t>ফু </a:t>
            </a:r>
            <a:r>
              <a:rPr dirty="0" sz="4850" spc="-80">
                <a:solidFill>
                  <a:srgbClr val="252525"/>
                </a:solidFill>
              </a:rPr>
              <a:t>িগুসিা </a:t>
            </a:r>
            <a:r>
              <a:rPr dirty="0" sz="4850" spc="-785">
                <a:solidFill>
                  <a:srgbClr val="252525"/>
                </a:solidFill>
              </a:rPr>
              <a:t>একটা</a:t>
            </a:r>
            <a:r>
              <a:rPr dirty="0" sz="4850" spc="-229">
                <a:solidFill>
                  <a:srgbClr val="252525"/>
                </a:solidFill>
              </a:rPr>
              <a:t> </a:t>
            </a:r>
            <a:r>
              <a:rPr dirty="0" sz="4850" spc="-465">
                <a:solidFill>
                  <a:srgbClr val="252525"/>
                </a:solidFill>
              </a:rPr>
              <a:t>িাইসন</a:t>
            </a:r>
            <a:r>
              <a:rPr dirty="0" sz="4850" spc="-825">
                <a:solidFill>
                  <a:srgbClr val="252525"/>
                </a:solidFill>
              </a:rPr>
              <a:t> </a:t>
            </a:r>
            <a:r>
              <a:rPr dirty="0" sz="4850" spc="-740">
                <a:solidFill>
                  <a:srgbClr val="252525"/>
                </a:solidFill>
              </a:rPr>
              <a:t>সাজাই</a:t>
            </a:r>
            <a:endParaRPr sz="4850"/>
          </a:p>
        </p:txBody>
      </p:sp>
      <p:sp>
        <p:nvSpPr>
          <p:cNvPr id="4" name="object 4"/>
          <p:cNvSpPr txBox="1"/>
          <p:nvPr/>
        </p:nvSpPr>
        <p:spPr>
          <a:xfrm>
            <a:off x="2120900" y="3606853"/>
            <a:ext cx="6370955" cy="2251075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4800" spc="-355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dirty="0" sz="4800" spc="-355">
                <a:solidFill>
                  <a:srgbClr val="404040"/>
                </a:solidFill>
                <a:latin typeface="Lohit Assamese"/>
                <a:cs typeface="Lohit Assamese"/>
              </a:rPr>
              <a:t>দমাট </a:t>
            </a:r>
            <a:r>
              <a:rPr dirty="0" sz="4800" spc="-819">
                <a:solidFill>
                  <a:srgbClr val="404040"/>
                </a:solidFill>
                <a:latin typeface="Lohit Assamese"/>
                <a:cs typeface="Lohit Assamese"/>
              </a:rPr>
              <a:t>ফু </a:t>
            </a:r>
            <a:r>
              <a:rPr dirty="0" sz="4800" spc="1025">
                <a:solidFill>
                  <a:srgbClr val="404040"/>
                </a:solidFill>
                <a:latin typeface="Lohit Assamese"/>
                <a:cs typeface="Lohit Assamese"/>
              </a:rPr>
              <a:t>ি </a:t>
            </a:r>
            <a:r>
              <a:rPr dirty="0" sz="4800" spc="-755">
                <a:solidFill>
                  <a:srgbClr val="404040"/>
                </a:solidFill>
                <a:latin typeface="Lohit Assamese"/>
                <a:cs typeface="Lohit Assamese"/>
              </a:rPr>
              <a:t>কয়টি </a:t>
            </a:r>
            <a:r>
              <a:rPr dirty="0" sz="4800" spc="-385">
                <a:solidFill>
                  <a:srgbClr val="404040"/>
                </a:solidFill>
                <a:latin typeface="Lohit Assamese"/>
                <a:cs typeface="Lohit Assamese"/>
              </a:rPr>
              <a:t>হসিা </a:t>
            </a:r>
            <a:r>
              <a:rPr dirty="0" sz="4800" spc="-830">
                <a:solidFill>
                  <a:srgbClr val="404040"/>
                </a:solidFill>
                <a:latin typeface="Lohit Assamese"/>
                <a:cs typeface="Lohit Assamese"/>
              </a:rPr>
              <a:t>গণনা</a:t>
            </a:r>
            <a:r>
              <a:rPr dirty="0" sz="4800" spc="-755">
                <a:solidFill>
                  <a:srgbClr val="404040"/>
                </a:solidFill>
                <a:latin typeface="Lohit Assamese"/>
                <a:cs typeface="Lohit Assamese"/>
              </a:rPr>
              <a:t> </a:t>
            </a:r>
            <a:r>
              <a:rPr dirty="0" sz="4800" spc="-1110">
                <a:solidFill>
                  <a:srgbClr val="404040"/>
                </a:solidFill>
                <a:latin typeface="Lohit Assamese"/>
                <a:cs typeface="Lohit Assamese"/>
              </a:rPr>
              <a:t>কশি।</a:t>
            </a:r>
            <a:endParaRPr sz="4800">
              <a:latin typeface="Lohit Assamese"/>
              <a:cs typeface="Lohit Assamese"/>
            </a:endParaRPr>
          </a:p>
          <a:p>
            <a:pPr algn="ctr" marR="666750">
              <a:lnSpc>
                <a:spcPct val="100000"/>
              </a:lnSpc>
              <a:spcBef>
                <a:spcPts val="1360"/>
              </a:spcBef>
            </a:pPr>
            <a:r>
              <a:rPr dirty="0" sz="8000" spc="-1590">
                <a:solidFill>
                  <a:srgbClr val="404040"/>
                </a:solidFill>
                <a:latin typeface="Lohit Assamese"/>
                <a:cs typeface="Lohit Assamese"/>
              </a:rPr>
              <a:t>৭টি</a:t>
            </a:r>
            <a:endParaRPr sz="8000">
              <a:latin typeface="Lohit Assamese"/>
              <a:cs typeface="Lohit Assames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82300" y="1495425"/>
            <a:ext cx="1314450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67275" y="1495425"/>
            <a:ext cx="1314450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96025" y="1495425"/>
            <a:ext cx="1314450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81925" y="1495425"/>
            <a:ext cx="1314450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63075" y="1495425"/>
            <a:ext cx="1314450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57350" y="1495425"/>
            <a:ext cx="1314450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71850" y="1495425"/>
            <a:ext cx="1314450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44" y="765810"/>
            <a:ext cx="8446770" cy="112839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  <a:tabLst>
                <a:tab pos="5712460" algn="l"/>
              </a:tabLst>
            </a:pPr>
            <a:r>
              <a:rPr dirty="0" sz="3600" spc="-395">
                <a:solidFill>
                  <a:srgbClr val="252525"/>
                </a:solidFill>
                <a:latin typeface="Lohit Assamese"/>
                <a:cs typeface="Lohit Assamese"/>
              </a:rPr>
              <a:t>ছশিসি  </a:t>
            </a:r>
            <a:r>
              <a:rPr dirty="0" sz="3600" spc="-150">
                <a:solidFill>
                  <a:srgbClr val="252525"/>
                </a:solidFill>
                <a:latin typeface="Lohit Assamese"/>
                <a:cs typeface="Lohit Assamese"/>
              </a:rPr>
              <a:t>িাম </a:t>
            </a:r>
            <a:r>
              <a:rPr dirty="0" sz="3600" spc="-375">
                <a:solidFill>
                  <a:srgbClr val="252525"/>
                </a:solidFill>
                <a:latin typeface="Lohit Assamese"/>
                <a:cs typeface="Lohit Assamese"/>
              </a:rPr>
              <a:t>পাসি</a:t>
            </a:r>
            <a:r>
              <a:rPr dirty="0" sz="3600" spc="245">
                <a:solidFill>
                  <a:srgbClr val="252525"/>
                </a:solidFill>
                <a:latin typeface="Lohit Assamese"/>
                <a:cs typeface="Lohit Assamese"/>
              </a:rPr>
              <a:t> </a:t>
            </a:r>
            <a:r>
              <a:rPr dirty="0" sz="3600" spc="-1050">
                <a:solidFill>
                  <a:srgbClr val="252525"/>
                </a:solidFill>
                <a:latin typeface="Lohit Assamese"/>
                <a:cs typeface="Lohit Assamese"/>
              </a:rPr>
              <a:t>আসছ</a:t>
            </a:r>
            <a:r>
              <a:rPr dirty="0" sz="3600" spc="-10">
                <a:solidFill>
                  <a:srgbClr val="252525"/>
                </a:solidFill>
                <a:latin typeface="Lohit Assamese"/>
                <a:cs typeface="Lohit Assamese"/>
              </a:rPr>
              <a:t> </a:t>
            </a:r>
            <a:r>
              <a:rPr dirty="0" sz="3600" spc="-570">
                <a:solidFill>
                  <a:srgbClr val="C00000"/>
                </a:solidFill>
                <a:latin typeface="Lohit Assamese"/>
                <a:cs typeface="Lohit Assamese"/>
              </a:rPr>
              <a:t>৩</a:t>
            </a:r>
            <a:r>
              <a:rPr dirty="0" sz="3600" spc="-570">
                <a:solidFill>
                  <a:srgbClr val="252525"/>
                </a:solidFill>
                <a:latin typeface="Lohit Assamese"/>
                <a:cs typeface="Lohit Assamese"/>
              </a:rPr>
              <a:t>টি</a:t>
            </a:r>
            <a:r>
              <a:rPr dirty="0" sz="3600" spc="-340">
                <a:solidFill>
                  <a:srgbClr val="252525"/>
                </a:solidFill>
                <a:latin typeface="Lohit Assamese"/>
                <a:cs typeface="Lohit Assamese"/>
              </a:rPr>
              <a:t> </a:t>
            </a:r>
            <a:r>
              <a:rPr dirty="0" sz="3600" spc="-675">
                <a:solidFill>
                  <a:srgbClr val="252525"/>
                </a:solidFill>
                <a:latin typeface="Lohit Assamese"/>
                <a:cs typeface="Lohit Assamese"/>
              </a:rPr>
              <a:t>টসমসটা </a:t>
            </a:r>
            <a:r>
              <a:rPr dirty="0" sz="3600" spc="-445">
                <a:solidFill>
                  <a:srgbClr val="252525"/>
                </a:solidFill>
                <a:latin typeface="Lohit Assamese"/>
                <a:cs typeface="Lohit Assamese"/>
              </a:rPr>
              <a:t> </a:t>
            </a:r>
            <a:r>
              <a:rPr dirty="0" sz="3600" spc="-325">
                <a:solidFill>
                  <a:srgbClr val="252525"/>
                </a:solidFill>
                <a:latin typeface="Lohit Assamese"/>
                <a:cs typeface="Lohit Assamese"/>
              </a:rPr>
              <a:t>এিং	</a:t>
            </a:r>
            <a:r>
              <a:rPr dirty="0" sz="3600" spc="-35">
                <a:solidFill>
                  <a:srgbClr val="252525"/>
                </a:solidFill>
                <a:latin typeface="Lohit Assamese"/>
                <a:cs typeface="Lohit Assamese"/>
              </a:rPr>
              <a:t>িান </a:t>
            </a:r>
            <a:r>
              <a:rPr dirty="0" sz="3600" spc="-375">
                <a:solidFill>
                  <a:srgbClr val="252525"/>
                </a:solidFill>
                <a:latin typeface="Lohit Assamese"/>
                <a:cs typeface="Lohit Assamese"/>
              </a:rPr>
              <a:t>পাসি </a:t>
            </a:r>
            <a:r>
              <a:rPr dirty="0" sz="3600" spc="-1045">
                <a:solidFill>
                  <a:srgbClr val="252525"/>
                </a:solidFill>
                <a:latin typeface="Lohit Assamese"/>
                <a:cs typeface="Lohit Assamese"/>
              </a:rPr>
              <a:t>আসছ</a:t>
            </a:r>
            <a:r>
              <a:rPr dirty="0" sz="3600" spc="-50">
                <a:solidFill>
                  <a:srgbClr val="252525"/>
                </a:solidFill>
                <a:latin typeface="Lohit Assamese"/>
                <a:cs typeface="Lohit Assamese"/>
              </a:rPr>
              <a:t> </a:t>
            </a:r>
            <a:r>
              <a:rPr dirty="0" sz="3600" spc="-670">
                <a:solidFill>
                  <a:srgbClr val="A42F0F"/>
                </a:solidFill>
                <a:latin typeface="Lohit Assamese"/>
                <a:cs typeface="Lohit Assamese"/>
              </a:rPr>
              <a:t>২</a:t>
            </a:r>
            <a:r>
              <a:rPr dirty="0" sz="3600" spc="-670">
                <a:solidFill>
                  <a:srgbClr val="252525"/>
                </a:solidFill>
                <a:latin typeface="Lohit Assamese"/>
                <a:cs typeface="Lohit Assamese"/>
              </a:rPr>
              <a:t>টি  </a:t>
            </a:r>
            <a:r>
              <a:rPr dirty="0" sz="3600" spc="-575">
                <a:solidFill>
                  <a:srgbClr val="252525"/>
                </a:solidFill>
                <a:latin typeface="Lohit Assamese"/>
                <a:cs typeface="Lohit Assamese"/>
              </a:rPr>
              <a:t>টসমসটা</a:t>
            </a:r>
            <a:r>
              <a:rPr dirty="0" sz="3600" spc="-575">
                <a:solidFill>
                  <a:srgbClr val="252525"/>
                </a:solidFill>
                <a:latin typeface="Gothic Uralic"/>
                <a:cs typeface="Gothic Uralic"/>
              </a:rPr>
              <a:t>, </a:t>
            </a:r>
            <a:r>
              <a:rPr dirty="0" sz="3600" spc="-630">
                <a:solidFill>
                  <a:srgbClr val="252525"/>
                </a:solidFill>
                <a:latin typeface="Lohit Assamese"/>
                <a:cs typeface="Lohit Assamese"/>
              </a:rPr>
              <a:t>একসে</a:t>
            </a:r>
            <a:r>
              <a:rPr dirty="0" sz="3600" spc="-265">
                <a:solidFill>
                  <a:srgbClr val="252525"/>
                </a:solidFill>
                <a:latin typeface="Lohit Assamese"/>
                <a:cs typeface="Lohit Assamese"/>
              </a:rPr>
              <a:t> </a:t>
            </a:r>
            <a:r>
              <a:rPr dirty="0" sz="3600" spc="-570">
                <a:solidFill>
                  <a:srgbClr val="252525"/>
                </a:solidFill>
                <a:latin typeface="Lohit Assamese"/>
                <a:cs typeface="Lohit Assamese"/>
              </a:rPr>
              <a:t>কয়টি </a:t>
            </a:r>
            <a:r>
              <a:rPr dirty="0" sz="3600" spc="-675">
                <a:solidFill>
                  <a:srgbClr val="252525"/>
                </a:solidFill>
                <a:latin typeface="Lohit Assamese"/>
                <a:cs typeface="Lohit Assamese"/>
              </a:rPr>
              <a:t>টসমসটা</a:t>
            </a:r>
            <a:r>
              <a:rPr dirty="0" sz="3600" spc="-630">
                <a:solidFill>
                  <a:srgbClr val="252525"/>
                </a:solidFill>
                <a:latin typeface="Lohit Assamese"/>
                <a:cs typeface="Lohit Assamese"/>
              </a:rPr>
              <a:t> </a:t>
            </a:r>
            <a:r>
              <a:rPr dirty="0" sz="3600" spc="105">
                <a:solidFill>
                  <a:srgbClr val="252525"/>
                </a:solidFill>
                <a:latin typeface="Lohit Assamese"/>
                <a:cs typeface="Lohit Assamese"/>
              </a:rPr>
              <a:t>হি</a:t>
            </a:r>
            <a:r>
              <a:rPr dirty="0" sz="3600" spc="105">
                <a:solidFill>
                  <a:srgbClr val="252525"/>
                </a:solidFill>
                <a:latin typeface="Gothic Uralic"/>
                <a:cs typeface="Gothic Uralic"/>
              </a:rPr>
              <a:t>??</a:t>
            </a:r>
            <a:endParaRPr sz="36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55681" y="2752470"/>
            <a:ext cx="1049655" cy="1364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750" spc="-2080">
                <a:solidFill>
                  <a:srgbClr val="FF0000"/>
                </a:solidFill>
                <a:latin typeface="Lohit Assamese"/>
                <a:cs typeface="Lohit Assamese"/>
              </a:rPr>
              <a:t>৫</a:t>
            </a:r>
            <a:r>
              <a:rPr dirty="0" sz="8750" spc="-1405">
                <a:solidFill>
                  <a:srgbClr val="404040"/>
                </a:solidFill>
                <a:latin typeface="Lohit Assamese"/>
                <a:cs typeface="Lohit Assamese"/>
              </a:rPr>
              <a:t>টি</a:t>
            </a:r>
            <a:endParaRPr sz="8750">
              <a:latin typeface="Lohit Assamese"/>
              <a:cs typeface="Lohit Assames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075" y="2914648"/>
            <a:ext cx="8915400" cy="3857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4900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7360" y="756602"/>
            <a:ext cx="4895850" cy="7639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1508760" algn="l"/>
              </a:tabLst>
            </a:pPr>
            <a:r>
              <a:rPr dirty="0" sz="2400" spc="-570">
                <a:solidFill>
                  <a:srgbClr val="252525"/>
                </a:solidFill>
              </a:rPr>
              <a:t>৫       </a:t>
            </a:r>
            <a:r>
              <a:rPr dirty="0" sz="2400" spc="-555">
                <a:solidFill>
                  <a:srgbClr val="252525"/>
                </a:solidFill>
              </a:rPr>
              <a:t> </a:t>
            </a:r>
            <a:r>
              <a:rPr dirty="0" sz="2400" spc="-390">
                <a:solidFill>
                  <a:srgbClr val="252525"/>
                </a:solidFill>
              </a:rPr>
              <a:t>টি </a:t>
            </a:r>
            <a:r>
              <a:rPr dirty="0" sz="2400" spc="-170">
                <a:solidFill>
                  <a:srgbClr val="252525"/>
                </a:solidFill>
              </a:rPr>
              <a:t> </a:t>
            </a:r>
            <a:r>
              <a:rPr dirty="0" sz="2400" spc="-355">
                <a:solidFill>
                  <a:srgbClr val="252525"/>
                </a:solidFill>
              </a:rPr>
              <a:t>আনাি	</a:t>
            </a:r>
            <a:r>
              <a:rPr dirty="0" sz="2400" spc="-475">
                <a:solidFill>
                  <a:srgbClr val="252525"/>
                </a:solidFill>
              </a:rPr>
              <a:t>ও </a:t>
            </a:r>
            <a:r>
              <a:rPr dirty="0" sz="2400" spc="-380">
                <a:solidFill>
                  <a:srgbClr val="252525"/>
                </a:solidFill>
              </a:rPr>
              <a:t>৩টি </a:t>
            </a:r>
            <a:r>
              <a:rPr dirty="0" sz="2400" spc="-355">
                <a:solidFill>
                  <a:srgbClr val="252525"/>
                </a:solidFill>
              </a:rPr>
              <a:t>আনাি </a:t>
            </a:r>
            <a:r>
              <a:rPr dirty="0" sz="2400" spc="-345">
                <a:solidFill>
                  <a:srgbClr val="252525"/>
                </a:solidFill>
              </a:rPr>
              <a:t>দমাট </a:t>
            </a:r>
            <a:r>
              <a:rPr dirty="0" sz="2400" spc="-370">
                <a:solidFill>
                  <a:srgbClr val="252525"/>
                </a:solidFill>
              </a:rPr>
              <a:t>কয়টি </a:t>
            </a:r>
            <a:r>
              <a:rPr dirty="0" sz="2400" spc="-355">
                <a:solidFill>
                  <a:srgbClr val="252525"/>
                </a:solidFill>
              </a:rPr>
              <a:t>আনাি</a:t>
            </a:r>
            <a:r>
              <a:rPr dirty="0" sz="2400" spc="-305">
                <a:solidFill>
                  <a:srgbClr val="252525"/>
                </a:solidFill>
              </a:rPr>
              <a:t> </a:t>
            </a:r>
            <a:r>
              <a:rPr dirty="0" sz="2400" spc="95">
                <a:solidFill>
                  <a:srgbClr val="252525"/>
                </a:solidFill>
              </a:rPr>
              <a:t>হি</a:t>
            </a:r>
            <a:r>
              <a:rPr dirty="0" sz="2400" spc="95">
                <a:solidFill>
                  <a:srgbClr val="252525"/>
                </a:solidFill>
                <a:latin typeface="Gothic Uralic"/>
                <a:cs typeface="Gothic Uralic"/>
              </a:rPr>
              <a:t>?</a:t>
            </a:r>
            <a:endParaRPr sz="2400">
              <a:latin typeface="Gothic Uralic"/>
              <a:cs typeface="Gothic Uralic"/>
            </a:endParaRPr>
          </a:p>
          <a:p>
            <a:pPr marL="355600">
              <a:lnSpc>
                <a:spcPct val="100000"/>
              </a:lnSpc>
              <a:spcBef>
                <a:spcPts val="50"/>
              </a:spcBef>
            </a:pPr>
            <a:r>
              <a:rPr dirty="0" sz="2400">
                <a:solidFill>
                  <a:srgbClr val="252525"/>
                </a:solidFill>
                <a:latin typeface="Gothic Uralic"/>
                <a:cs typeface="Gothic Uralic"/>
              </a:rPr>
              <a:t>( </a:t>
            </a:r>
            <a:r>
              <a:rPr dirty="0" sz="2400" spc="-170">
                <a:solidFill>
                  <a:srgbClr val="252525"/>
                </a:solidFill>
              </a:rPr>
              <a:t>সিাই </a:t>
            </a:r>
            <a:r>
              <a:rPr dirty="0" sz="2400" spc="40">
                <a:solidFill>
                  <a:srgbClr val="252525"/>
                </a:solidFill>
              </a:rPr>
              <a:t>িািায়</a:t>
            </a:r>
            <a:r>
              <a:rPr dirty="0" sz="2400" spc="80">
                <a:solidFill>
                  <a:srgbClr val="252525"/>
                </a:solidFill>
              </a:rPr>
              <a:t> </a:t>
            </a:r>
            <a:r>
              <a:rPr dirty="0" sz="2400" spc="-25">
                <a:solidFill>
                  <a:srgbClr val="252525"/>
                </a:solidFill>
              </a:rPr>
              <a:t>শিি</a:t>
            </a:r>
            <a:r>
              <a:rPr dirty="0" sz="2400" spc="-25">
                <a:solidFill>
                  <a:srgbClr val="252525"/>
                </a:solidFill>
                <a:latin typeface="Gothic Uralic"/>
                <a:cs typeface="Gothic Uralic"/>
              </a:rPr>
              <a:t>)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0750" y="2638425"/>
            <a:ext cx="8915400" cy="3857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6637" y="304164"/>
            <a:ext cx="6249670" cy="5006975"/>
          </a:xfrm>
          <a:prstGeom prst="rect">
            <a:avLst/>
          </a:prstGeom>
        </p:spPr>
        <p:txBody>
          <a:bodyPr wrap="square" lIns="0" tIns="179705" rIns="0" bIns="0" rtlCol="0" vert="horz">
            <a:spAutoFit/>
          </a:bodyPr>
          <a:lstStyle/>
          <a:p>
            <a:pPr marL="12700" marR="5080" indent="1633220">
              <a:lnSpc>
                <a:spcPts val="8400"/>
              </a:lnSpc>
              <a:spcBef>
                <a:spcPts val="1415"/>
              </a:spcBef>
              <a:tabLst>
                <a:tab pos="3577590" algn="l"/>
              </a:tabLst>
            </a:pPr>
            <a:r>
              <a:rPr dirty="0" sz="8000" spc="-285">
                <a:solidFill>
                  <a:srgbClr val="6F2F9F"/>
                </a:solidFill>
                <a:latin typeface="Lohit Assamese"/>
                <a:cs typeface="Lohit Assamese"/>
              </a:rPr>
              <a:t>দ্িীয় </a:t>
            </a:r>
            <a:r>
              <a:rPr dirty="0" sz="8000" spc="-1450">
                <a:solidFill>
                  <a:srgbClr val="6F2F9F"/>
                </a:solidFill>
                <a:latin typeface="Lohit Assamese"/>
                <a:cs typeface="Lohit Assamese"/>
              </a:rPr>
              <a:t>কাজ </a:t>
            </a:r>
            <a:r>
              <a:rPr dirty="0" sz="8000" spc="-135">
                <a:solidFill>
                  <a:srgbClr val="6F2F9F"/>
                </a:solidFill>
                <a:latin typeface="Lohit Assamese"/>
                <a:cs typeface="Lohit Assamese"/>
              </a:rPr>
              <a:t>ঃ </a:t>
            </a:r>
            <a:r>
              <a:rPr dirty="0" sz="8000" spc="10">
                <a:solidFill>
                  <a:srgbClr val="6F2F9F"/>
                </a:solidFill>
                <a:latin typeface="Gothic Uralic"/>
                <a:cs typeface="Gothic Uralic"/>
              </a:rPr>
              <a:t>-  </a:t>
            </a:r>
            <a:r>
              <a:rPr dirty="0" sz="8000" spc="320">
                <a:solidFill>
                  <a:srgbClr val="718552"/>
                </a:solidFill>
                <a:latin typeface="Lohit Assamese"/>
                <a:cs typeface="Lohit Assamese"/>
              </a:rPr>
              <a:t>দ্ি</a:t>
            </a:r>
            <a:r>
              <a:rPr dirty="0" sz="8000" spc="-70">
                <a:solidFill>
                  <a:srgbClr val="718552"/>
                </a:solidFill>
                <a:latin typeface="Lohit Assamese"/>
                <a:cs typeface="Lohit Assamese"/>
              </a:rPr>
              <a:t> </a:t>
            </a:r>
            <a:r>
              <a:rPr dirty="0" sz="8000" spc="-844">
                <a:solidFill>
                  <a:srgbClr val="718552"/>
                </a:solidFill>
                <a:latin typeface="Lohit Assamese"/>
                <a:cs typeface="Lohit Assamese"/>
              </a:rPr>
              <a:t>নং</a:t>
            </a:r>
            <a:r>
              <a:rPr dirty="0" sz="8000" spc="-844">
                <a:solidFill>
                  <a:srgbClr val="718552"/>
                </a:solidFill>
                <a:latin typeface="Gothic Uralic"/>
                <a:cs typeface="Gothic Uralic"/>
              </a:rPr>
              <a:t>-</a:t>
            </a:r>
            <a:r>
              <a:rPr dirty="0" sz="8000" spc="-844">
                <a:solidFill>
                  <a:srgbClr val="718552"/>
                </a:solidFill>
                <a:latin typeface="Lohit Assamese"/>
                <a:cs typeface="Lohit Assamese"/>
              </a:rPr>
              <a:t>১</a:t>
            </a:r>
            <a:r>
              <a:rPr dirty="0" sz="8000" spc="-844">
                <a:solidFill>
                  <a:srgbClr val="718552"/>
                </a:solidFill>
                <a:latin typeface="Gothic Uralic"/>
                <a:cs typeface="Gothic Uralic"/>
              </a:rPr>
              <a:t>,	</a:t>
            </a:r>
            <a:r>
              <a:rPr dirty="0" sz="8000" spc="-1290">
                <a:solidFill>
                  <a:srgbClr val="FF0000"/>
                </a:solidFill>
                <a:latin typeface="Lohit Assamese"/>
                <a:cs typeface="Lohit Assamese"/>
              </a:rPr>
              <a:t>৫</a:t>
            </a:r>
            <a:r>
              <a:rPr dirty="0" sz="8000" spc="-1290">
                <a:solidFill>
                  <a:srgbClr val="FF0000"/>
                </a:solidFill>
                <a:latin typeface="Gothic Uralic"/>
                <a:cs typeface="Gothic Uralic"/>
              </a:rPr>
              <a:t>+</a:t>
            </a:r>
            <a:r>
              <a:rPr dirty="0" sz="8000" spc="-1290">
                <a:solidFill>
                  <a:srgbClr val="FF0000"/>
                </a:solidFill>
                <a:latin typeface="Lohit Assamese"/>
                <a:cs typeface="Lohit Assamese"/>
              </a:rPr>
              <a:t>১</a:t>
            </a:r>
            <a:r>
              <a:rPr dirty="0" sz="8000" spc="-1120">
                <a:solidFill>
                  <a:srgbClr val="FF0000"/>
                </a:solidFill>
                <a:latin typeface="Lohit Assamese"/>
                <a:cs typeface="Lohit Assamese"/>
              </a:rPr>
              <a:t> </a:t>
            </a:r>
            <a:r>
              <a:rPr dirty="0" sz="8000" spc="20">
                <a:solidFill>
                  <a:srgbClr val="FF0000"/>
                </a:solidFill>
                <a:latin typeface="Gothic Uralic"/>
                <a:cs typeface="Gothic Uralic"/>
              </a:rPr>
              <a:t>=</a:t>
            </a:r>
            <a:endParaRPr sz="80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8000" spc="320">
                <a:solidFill>
                  <a:srgbClr val="718552"/>
                </a:solidFill>
                <a:latin typeface="Lohit Assamese"/>
                <a:cs typeface="Lohit Assamese"/>
              </a:rPr>
              <a:t>দ্ি </a:t>
            </a:r>
            <a:r>
              <a:rPr dirty="0" sz="8000" spc="-800">
                <a:solidFill>
                  <a:srgbClr val="718552"/>
                </a:solidFill>
                <a:latin typeface="Lohit Assamese"/>
                <a:cs typeface="Lohit Assamese"/>
              </a:rPr>
              <a:t>নং</a:t>
            </a:r>
            <a:r>
              <a:rPr dirty="0" sz="8000" spc="-800">
                <a:solidFill>
                  <a:srgbClr val="718552"/>
                </a:solidFill>
                <a:latin typeface="Gothic Uralic"/>
                <a:cs typeface="Gothic Uralic"/>
              </a:rPr>
              <a:t>-</a:t>
            </a:r>
            <a:r>
              <a:rPr dirty="0" sz="8000" spc="-800">
                <a:solidFill>
                  <a:srgbClr val="718552"/>
                </a:solidFill>
                <a:latin typeface="Lohit Assamese"/>
                <a:cs typeface="Lohit Assamese"/>
              </a:rPr>
              <a:t>২</a:t>
            </a:r>
            <a:r>
              <a:rPr dirty="0" sz="8000" spc="-800">
                <a:solidFill>
                  <a:srgbClr val="718552"/>
                </a:solidFill>
                <a:latin typeface="Gothic Uralic"/>
                <a:cs typeface="Gothic Uralic"/>
              </a:rPr>
              <a:t>, </a:t>
            </a:r>
            <a:r>
              <a:rPr dirty="0" sz="8000" spc="-1310">
                <a:solidFill>
                  <a:srgbClr val="FF0000"/>
                </a:solidFill>
                <a:latin typeface="Lohit Assamese"/>
                <a:cs typeface="Lohit Assamese"/>
              </a:rPr>
              <a:t>৪</a:t>
            </a:r>
            <a:r>
              <a:rPr dirty="0" sz="8000" spc="-1310">
                <a:solidFill>
                  <a:srgbClr val="FF0000"/>
                </a:solidFill>
                <a:latin typeface="Gothic Uralic"/>
                <a:cs typeface="Gothic Uralic"/>
              </a:rPr>
              <a:t>+</a:t>
            </a:r>
            <a:r>
              <a:rPr dirty="0" sz="8000" spc="-1310">
                <a:solidFill>
                  <a:srgbClr val="FF0000"/>
                </a:solidFill>
                <a:latin typeface="Lohit Assamese"/>
                <a:cs typeface="Lohit Assamese"/>
              </a:rPr>
              <a:t>২</a:t>
            </a:r>
            <a:r>
              <a:rPr dirty="0" sz="8000" spc="-1255">
                <a:solidFill>
                  <a:srgbClr val="FF0000"/>
                </a:solidFill>
                <a:latin typeface="Lohit Assamese"/>
                <a:cs typeface="Lohit Assamese"/>
              </a:rPr>
              <a:t> </a:t>
            </a:r>
            <a:r>
              <a:rPr dirty="0" sz="8000" spc="20">
                <a:solidFill>
                  <a:srgbClr val="FF0000"/>
                </a:solidFill>
                <a:latin typeface="Gothic Uralic"/>
                <a:cs typeface="Gothic Uralic"/>
              </a:rPr>
              <a:t>=</a:t>
            </a:r>
            <a:endParaRPr sz="80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8000" spc="320">
                <a:solidFill>
                  <a:srgbClr val="718552"/>
                </a:solidFill>
                <a:latin typeface="Lohit Assamese"/>
                <a:cs typeface="Lohit Assamese"/>
              </a:rPr>
              <a:t>দ্ি </a:t>
            </a:r>
            <a:r>
              <a:rPr dirty="0" sz="8000" spc="-650">
                <a:solidFill>
                  <a:srgbClr val="718552"/>
                </a:solidFill>
                <a:latin typeface="Lohit Assamese"/>
                <a:cs typeface="Lohit Assamese"/>
              </a:rPr>
              <a:t>নং</a:t>
            </a:r>
            <a:r>
              <a:rPr dirty="0" sz="8000" spc="-650">
                <a:solidFill>
                  <a:srgbClr val="718552"/>
                </a:solidFill>
                <a:latin typeface="Gothic Uralic"/>
                <a:cs typeface="Gothic Uralic"/>
              </a:rPr>
              <a:t>-</a:t>
            </a:r>
            <a:r>
              <a:rPr dirty="0" sz="8000" spc="-650">
                <a:solidFill>
                  <a:srgbClr val="718552"/>
                </a:solidFill>
                <a:latin typeface="Lohit Assamese"/>
                <a:cs typeface="Lohit Assamese"/>
              </a:rPr>
              <a:t>৩</a:t>
            </a:r>
            <a:r>
              <a:rPr dirty="0" sz="8000" spc="-650">
                <a:solidFill>
                  <a:srgbClr val="718552"/>
                </a:solidFill>
                <a:latin typeface="Gothic Uralic"/>
                <a:cs typeface="Gothic Uralic"/>
              </a:rPr>
              <a:t>, </a:t>
            </a:r>
            <a:r>
              <a:rPr dirty="0" sz="8000" spc="-985">
                <a:solidFill>
                  <a:srgbClr val="FF0000"/>
                </a:solidFill>
                <a:latin typeface="Lohit Assamese"/>
                <a:cs typeface="Lohit Assamese"/>
              </a:rPr>
              <a:t>৩</a:t>
            </a:r>
            <a:r>
              <a:rPr dirty="0" sz="8000" spc="-985">
                <a:solidFill>
                  <a:srgbClr val="FF0000"/>
                </a:solidFill>
                <a:latin typeface="Gothic Uralic"/>
                <a:cs typeface="Gothic Uralic"/>
              </a:rPr>
              <a:t>+</a:t>
            </a:r>
            <a:r>
              <a:rPr dirty="0" sz="8000" spc="-985">
                <a:solidFill>
                  <a:srgbClr val="FF0000"/>
                </a:solidFill>
                <a:latin typeface="Lohit Assamese"/>
                <a:cs typeface="Lohit Assamese"/>
              </a:rPr>
              <a:t>২</a:t>
            </a:r>
            <a:r>
              <a:rPr dirty="0" sz="8000" spc="-85">
                <a:solidFill>
                  <a:srgbClr val="FF0000"/>
                </a:solidFill>
                <a:latin typeface="Lohit Assamese"/>
                <a:cs typeface="Lohit Assamese"/>
              </a:rPr>
              <a:t> </a:t>
            </a:r>
            <a:r>
              <a:rPr dirty="0" sz="8000" spc="20">
                <a:solidFill>
                  <a:srgbClr val="FF0000"/>
                </a:solidFill>
                <a:latin typeface="Gothic Uralic"/>
                <a:cs typeface="Gothic Uralic"/>
              </a:rPr>
              <a:t>=</a:t>
            </a:r>
            <a:endParaRPr sz="8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4900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8310" y="965771"/>
            <a:ext cx="3532504" cy="13646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750" spc="-800"/>
              <a:t>মূিযায়ন</a:t>
            </a:r>
            <a:r>
              <a:rPr dirty="0" sz="8750" spc="805"/>
              <a:t> </a:t>
            </a:r>
            <a:r>
              <a:rPr dirty="0" sz="8750" spc="10">
                <a:latin typeface="Gothic Uralic"/>
                <a:cs typeface="Gothic Uralic"/>
              </a:rPr>
              <a:t>-</a:t>
            </a:r>
            <a:endParaRPr sz="8750">
              <a:latin typeface="Gothic Uralic"/>
              <a:cs typeface="Gothic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7725" y="3209925"/>
            <a:ext cx="1114425" cy="217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24075" y="3209925"/>
            <a:ext cx="1114425" cy="217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14700" y="3209925"/>
            <a:ext cx="1114425" cy="217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10275" y="3209925"/>
            <a:ext cx="1114425" cy="217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00900" y="3209925"/>
            <a:ext cx="1104900" cy="217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86351" y="3833876"/>
            <a:ext cx="1285875" cy="1323975"/>
          </a:xfrm>
          <a:custGeom>
            <a:avLst/>
            <a:gdLst/>
            <a:ahLst/>
            <a:cxnLst/>
            <a:rect l="l" t="t" r="r" b="b"/>
            <a:pathLst>
              <a:path w="1285875" h="1323975">
                <a:moveTo>
                  <a:pt x="0" y="1323975"/>
                </a:moveTo>
                <a:lnTo>
                  <a:pt x="1285875" y="1323975"/>
                </a:lnTo>
                <a:lnTo>
                  <a:pt x="1285875" y="0"/>
                </a:lnTo>
                <a:lnTo>
                  <a:pt x="0" y="0"/>
                </a:lnTo>
                <a:lnTo>
                  <a:pt x="0" y="1323975"/>
                </a:lnTo>
                <a:close/>
              </a:path>
            </a:pathLst>
          </a:custGeom>
          <a:ln w="9525">
            <a:solidFill>
              <a:srgbClr val="A42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59376" y="3682936"/>
            <a:ext cx="575945" cy="12503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0" spc="-1560">
                <a:solidFill>
                  <a:srgbClr val="A42F0F"/>
                </a:solidFill>
                <a:latin typeface="Lohit Assamese"/>
                <a:cs typeface="Lohit Assamese"/>
              </a:rPr>
              <a:t>ও</a:t>
            </a:r>
            <a:endParaRPr sz="8000">
              <a:latin typeface="Lohit Assamese"/>
              <a:cs typeface="Lohit Assames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36966" y="3690937"/>
            <a:ext cx="292608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0" spc="-990">
                <a:solidFill>
                  <a:srgbClr val="A42F0F"/>
                </a:solidFill>
                <a:latin typeface="Lohit Assamese"/>
                <a:cs typeface="Lohit Assamese"/>
              </a:rPr>
              <a:t>শমসি</a:t>
            </a:r>
            <a:r>
              <a:rPr dirty="0" sz="6000" spc="-755">
                <a:solidFill>
                  <a:srgbClr val="A42F0F"/>
                </a:solidFill>
                <a:latin typeface="Lohit Assamese"/>
                <a:cs typeface="Lohit Assamese"/>
              </a:rPr>
              <a:t> </a:t>
            </a:r>
            <a:r>
              <a:rPr dirty="0" sz="6000" spc="-745">
                <a:solidFill>
                  <a:srgbClr val="A42F0F"/>
                </a:solidFill>
                <a:latin typeface="Lohit Assamese"/>
                <a:cs typeface="Lohit Assamese"/>
              </a:rPr>
              <a:t>কয়টি</a:t>
            </a:r>
            <a:r>
              <a:rPr dirty="0" sz="6000" spc="-745">
                <a:solidFill>
                  <a:srgbClr val="A42F0F"/>
                </a:solidFill>
                <a:latin typeface="Gothic Uralic"/>
                <a:cs typeface="Gothic Uralic"/>
              </a:rPr>
              <a:t>?</a:t>
            </a:r>
            <a:endParaRPr sz="6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47975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0975" cy="6858000"/>
            </a:xfrm>
            <a:custGeom>
              <a:avLst/>
              <a:gdLst/>
              <a:ahLst/>
              <a:cxnLst/>
              <a:rect l="l" t="t" r="r" b="b"/>
              <a:pathLst>
                <a:path w="180975" h="6858000">
                  <a:moveTo>
                    <a:pt x="180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0975" y="685800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914900"/>
              <a:ext cx="1588770" cy="504825"/>
            </a:xfrm>
            <a:custGeom>
              <a:avLst/>
              <a:gdLst/>
              <a:ahLst/>
              <a:cxnLst/>
              <a:rect l="l" t="t" r="r" b="b"/>
              <a:pathLst>
                <a:path w="1588770" h="504825">
                  <a:moveTo>
                    <a:pt x="4274" y="0"/>
                  </a:moveTo>
                  <a:lnTo>
                    <a:pt x="0" y="501269"/>
                  </a:lnTo>
                  <a:lnTo>
                    <a:pt x="1243825" y="504825"/>
                  </a:lnTo>
                  <a:lnTo>
                    <a:pt x="1343660" y="504825"/>
                  </a:lnTo>
                  <a:lnTo>
                    <a:pt x="1348232" y="500125"/>
                  </a:lnTo>
                  <a:lnTo>
                    <a:pt x="1349883" y="498475"/>
                  </a:lnTo>
                  <a:lnTo>
                    <a:pt x="1351661" y="496950"/>
                  </a:lnTo>
                  <a:lnTo>
                    <a:pt x="1353185" y="495300"/>
                  </a:lnTo>
                  <a:lnTo>
                    <a:pt x="1581150" y="267462"/>
                  </a:lnTo>
                  <a:lnTo>
                    <a:pt x="1586436" y="260391"/>
                  </a:lnTo>
                  <a:lnTo>
                    <a:pt x="1588198" y="253285"/>
                  </a:lnTo>
                  <a:lnTo>
                    <a:pt x="1586436" y="246155"/>
                  </a:lnTo>
                  <a:lnTo>
                    <a:pt x="1581150" y="239013"/>
                  </a:lnTo>
                  <a:lnTo>
                    <a:pt x="1353185" y="11175"/>
                  </a:lnTo>
                  <a:lnTo>
                    <a:pt x="1348232" y="11175"/>
                  </a:lnTo>
                  <a:lnTo>
                    <a:pt x="1348232" y="6476"/>
                  </a:lnTo>
                  <a:lnTo>
                    <a:pt x="1343660" y="6476"/>
                  </a:lnTo>
                  <a:lnTo>
                    <a:pt x="1338834" y="1777"/>
                  </a:lnTo>
                  <a:lnTo>
                    <a:pt x="1243825" y="1777"/>
                  </a:lnTo>
                  <a:lnTo>
                    <a:pt x="4274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1201399" cy="68579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3909" y="4993640"/>
            <a:ext cx="2258060" cy="13646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750" spc="-1510">
                <a:solidFill>
                  <a:srgbClr val="000000"/>
                </a:solidFill>
              </a:rPr>
              <a:t>ধ</a:t>
            </a:r>
            <a:r>
              <a:rPr dirty="0" sz="8750" spc="-1639">
                <a:solidFill>
                  <a:srgbClr val="000000"/>
                </a:solidFill>
              </a:rPr>
              <a:t>ন</a:t>
            </a:r>
            <a:r>
              <a:rPr dirty="0" sz="8750" spc="-1085">
                <a:solidFill>
                  <a:srgbClr val="000000"/>
                </a:solidFill>
              </a:rPr>
              <a:t>যিা</a:t>
            </a:r>
            <a:r>
              <a:rPr dirty="0" sz="8750" spc="-425">
                <a:solidFill>
                  <a:srgbClr val="000000"/>
                </a:solidFill>
              </a:rPr>
              <a:t>দ্</a:t>
            </a:r>
            <a:endParaRPr sz="87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E7D1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847975" cy="6858000"/>
            <a:chOff x="0" y="0"/>
            <a:chExt cx="284797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847975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0975" cy="6858000"/>
            </a:xfrm>
            <a:custGeom>
              <a:avLst/>
              <a:gdLst/>
              <a:ahLst/>
              <a:cxnLst/>
              <a:rect l="l" t="t" r="r" b="b"/>
              <a:pathLst>
                <a:path w="180975" h="6858000">
                  <a:moveTo>
                    <a:pt x="180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0975" y="685800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714375"/>
              <a:ext cx="1588770" cy="504825"/>
            </a:xfrm>
            <a:custGeom>
              <a:avLst/>
              <a:gdLst/>
              <a:ahLst/>
              <a:cxnLst/>
              <a:rect l="l" t="t" r="r" b="b"/>
              <a:pathLst>
                <a:path w="1588770" h="504825">
                  <a:moveTo>
                    <a:pt x="4274" y="0"/>
                  </a:moveTo>
                  <a:lnTo>
                    <a:pt x="0" y="501269"/>
                  </a:lnTo>
                  <a:lnTo>
                    <a:pt x="1243825" y="504825"/>
                  </a:lnTo>
                  <a:lnTo>
                    <a:pt x="1343660" y="504825"/>
                  </a:lnTo>
                  <a:lnTo>
                    <a:pt x="1348232" y="500125"/>
                  </a:lnTo>
                  <a:lnTo>
                    <a:pt x="1349883" y="498475"/>
                  </a:lnTo>
                  <a:lnTo>
                    <a:pt x="1351661" y="496950"/>
                  </a:lnTo>
                  <a:lnTo>
                    <a:pt x="1353185" y="495300"/>
                  </a:lnTo>
                  <a:lnTo>
                    <a:pt x="1581150" y="267462"/>
                  </a:lnTo>
                  <a:lnTo>
                    <a:pt x="1586436" y="260391"/>
                  </a:lnTo>
                  <a:lnTo>
                    <a:pt x="1588198" y="253285"/>
                  </a:lnTo>
                  <a:lnTo>
                    <a:pt x="1586436" y="246155"/>
                  </a:lnTo>
                  <a:lnTo>
                    <a:pt x="1581150" y="239013"/>
                  </a:lnTo>
                  <a:lnTo>
                    <a:pt x="1353185" y="11175"/>
                  </a:lnTo>
                  <a:lnTo>
                    <a:pt x="1348232" y="11175"/>
                  </a:lnTo>
                  <a:lnTo>
                    <a:pt x="1348232" y="6476"/>
                  </a:lnTo>
                  <a:lnTo>
                    <a:pt x="1343660" y="6476"/>
                  </a:lnTo>
                  <a:lnTo>
                    <a:pt x="1338834" y="1777"/>
                  </a:lnTo>
                  <a:lnTo>
                    <a:pt x="1243825" y="1777"/>
                  </a:lnTo>
                  <a:lnTo>
                    <a:pt x="4274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4350"/>
            <a:ext cx="1741170" cy="781050"/>
          </a:xfrm>
          <a:custGeom>
            <a:avLst/>
            <a:gdLst/>
            <a:ahLst/>
            <a:cxnLst/>
            <a:rect l="l" t="t" r="r" b="b"/>
            <a:pathLst>
              <a:path w="1741170" h="781050">
                <a:moveTo>
                  <a:pt x="1344803" y="0"/>
                </a:moveTo>
                <a:lnTo>
                  <a:pt x="0" y="0"/>
                </a:lnTo>
                <a:lnTo>
                  <a:pt x="0" y="781050"/>
                </a:lnTo>
                <a:lnTo>
                  <a:pt x="1344803" y="781050"/>
                </a:lnTo>
                <a:lnTo>
                  <a:pt x="1354474" y="780242"/>
                </a:lnTo>
                <a:lnTo>
                  <a:pt x="1362360" y="778113"/>
                </a:lnTo>
                <a:lnTo>
                  <a:pt x="1368484" y="775102"/>
                </a:lnTo>
                <a:lnTo>
                  <a:pt x="1372870" y="771651"/>
                </a:lnTo>
                <a:lnTo>
                  <a:pt x="1372870" y="766952"/>
                </a:lnTo>
                <a:lnTo>
                  <a:pt x="1377569" y="766952"/>
                </a:lnTo>
                <a:lnTo>
                  <a:pt x="1733677" y="409320"/>
                </a:lnTo>
                <a:lnTo>
                  <a:pt x="1738963" y="400730"/>
                </a:lnTo>
                <a:lnTo>
                  <a:pt x="1740725" y="389937"/>
                </a:lnTo>
                <a:lnTo>
                  <a:pt x="1738963" y="378263"/>
                </a:lnTo>
                <a:lnTo>
                  <a:pt x="1733677" y="367030"/>
                </a:lnTo>
                <a:lnTo>
                  <a:pt x="1377569" y="14097"/>
                </a:lnTo>
                <a:lnTo>
                  <a:pt x="1377569" y="9398"/>
                </a:lnTo>
                <a:lnTo>
                  <a:pt x="1372870" y="9398"/>
                </a:lnTo>
                <a:lnTo>
                  <a:pt x="1368484" y="5947"/>
                </a:lnTo>
                <a:lnTo>
                  <a:pt x="1362360" y="2936"/>
                </a:lnTo>
                <a:lnTo>
                  <a:pt x="1354474" y="807"/>
                </a:lnTo>
                <a:lnTo>
                  <a:pt x="1344803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9525" y="372745"/>
            <a:ext cx="3763010" cy="10331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600" spc="-1050"/>
              <a:t>শিক্ষক</a:t>
            </a:r>
            <a:r>
              <a:rPr dirty="0" sz="6600" spc="-894"/>
              <a:t> </a:t>
            </a:r>
            <a:r>
              <a:rPr dirty="0" sz="6600" spc="-950"/>
              <a:t>পশিশিশি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-80962" y="1411097"/>
            <a:ext cx="4741545" cy="273367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05"/>
              </a:spcBef>
              <a:buClr>
                <a:srgbClr val="A42F0F"/>
              </a:buClr>
              <a:buFont typeface="Arial"/>
              <a:buChar char="•"/>
              <a:tabLst>
                <a:tab pos="356235" algn="l"/>
              </a:tabLst>
            </a:pPr>
            <a:r>
              <a:rPr dirty="0" sz="3600" spc="-345">
                <a:solidFill>
                  <a:srgbClr val="6F2F9F"/>
                </a:solidFill>
                <a:latin typeface="Lohit Assamese"/>
                <a:cs typeface="Lohit Assamese"/>
              </a:rPr>
              <a:t>নাম</a:t>
            </a:r>
            <a:r>
              <a:rPr dirty="0" sz="3600" spc="-345">
                <a:solidFill>
                  <a:srgbClr val="6F2F9F"/>
                </a:solidFill>
                <a:latin typeface="Gothic Uralic"/>
                <a:cs typeface="Gothic Uralic"/>
              </a:rPr>
              <a:t>- </a:t>
            </a:r>
            <a:r>
              <a:rPr dirty="0" sz="3600" spc="-225">
                <a:solidFill>
                  <a:srgbClr val="6F2F9F"/>
                </a:solidFill>
                <a:latin typeface="Lohit Assamese"/>
                <a:cs typeface="Lohit Assamese"/>
              </a:rPr>
              <a:t>িাসশিমা</a:t>
            </a:r>
            <a:r>
              <a:rPr dirty="0" sz="3600" spc="-459">
                <a:solidFill>
                  <a:srgbClr val="6F2F9F"/>
                </a:solidFill>
                <a:latin typeface="Lohit Assamese"/>
                <a:cs typeface="Lohit Assamese"/>
              </a:rPr>
              <a:t> </a:t>
            </a:r>
            <a:r>
              <a:rPr dirty="0" sz="3600" spc="-635">
                <a:solidFill>
                  <a:srgbClr val="6F2F9F"/>
                </a:solidFill>
                <a:latin typeface="Lohit Assamese"/>
                <a:cs typeface="Lohit Assamese"/>
              </a:rPr>
              <a:t>নাজনীন</a:t>
            </a:r>
            <a:endParaRPr sz="3600">
              <a:latin typeface="Lohit Assamese"/>
              <a:cs typeface="Lohit Assamese"/>
            </a:endParaRPr>
          </a:p>
          <a:p>
            <a:pPr marL="479425" indent="-467359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/>
              <a:buChar char="•"/>
              <a:tabLst>
                <a:tab pos="479425" algn="l"/>
                <a:tab pos="480059" algn="l"/>
              </a:tabLst>
            </a:pPr>
            <a:r>
              <a:rPr dirty="0" sz="3600" spc="-335">
                <a:solidFill>
                  <a:srgbClr val="6F2F9F"/>
                </a:solidFill>
                <a:latin typeface="Lohit Assamese"/>
                <a:cs typeface="Lohit Assamese"/>
              </a:rPr>
              <a:t>সহকািী</a:t>
            </a:r>
            <a:r>
              <a:rPr dirty="0" sz="3600" spc="-65">
                <a:solidFill>
                  <a:srgbClr val="6F2F9F"/>
                </a:solidFill>
                <a:latin typeface="Lohit Assamese"/>
                <a:cs typeface="Lohit Assamese"/>
              </a:rPr>
              <a:t> </a:t>
            </a:r>
            <a:r>
              <a:rPr dirty="0" sz="3600" spc="-575">
                <a:solidFill>
                  <a:srgbClr val="6F2F9F"/>
                </a:solidFill>
                <a:latin typeface="Lohit Assamese"/>
                <a:cs typeface="Lohit Assamese"/>
              </a:rPr>
              <a:t>শিক্ষক।</a:t>
            </a:r>
            <a:endParaRPr sz="3600">
              <a:latin typeface="Lohit Assamese"/>
              <a:cs typeface="Lohit Assamese"/>
            </a:endParaRPr>
          </a:p>
          <a:p>
            <a:pPr marL="355600" indent="-343535">
              <a:lnSpc>
                <a:spcPct val="100000"/>
              </a:lnSpc>
              <a:spcBef>
                <a:spcPts val="1015"/>
              </a:spcBef>
              <a:buClr>
                <a:srgbClr val="A42F0F"/>
              </a:buClr>
              <a:buFont typeface="Arial"/>
              <a:buChar char="•"/>
              <a:tabLst>
                <a:tab pos="356235" algn="l"/>
              </a:tabLst>
            </a:pPr>
            <a:r>
              <a:rPr dirty="0" sz="3600" spc="-110">
                <a:solidFill>
                  <a:srgbClr val="6F2F9F"/>
                </a:solidFill>
                <a:latin typeface="Lohit Assamese"/>
                <a:cs typeface="Lohit Assamese"/>
              </a:rPr>
              <a:t>মমিাইি</a:t>
            </a:r>
            <a:r>
              <a:rPr dirty="0" sz="3600" spc="-40">
                <a:solidFill>
                  <a:srgbClr val="6F2F9F"/>
                </a:solidFill>
                <a:latin typeface="Lohit Assamese"/>
                <a:cs typeface="Lohit Assamese"/>
              </a:rPr>
              <a:t> </a:t>
            </a:r>
            <a:r>
              <a:rPr dirty="0" sz="3600" spc="-530">
                <a:solidFill>
                  <a:srgbClr val="6F2F9F"/>
                </a:solidFill>
                <a:latin typeface="Lohit Assamese"/>
                <a:cs typeface="Lohit Assamese"/>
              </a:rPr>
              <a:t>সিকাশিপ্রাথশমকশিদ্যািয়।</a:t>
            </a:r>
            <a:endParaRPr sz="3600">
              <a:latin typeface="Lohit Assamese"/>
              <a:cs typeface="Lohit Assamese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/>
              <a:buChar char="•"/>
              <a:tabLst>
                <a:tab pos="356235" algn="l"/>
              </a:tabLst>
            </a:pPr>
            <a:r>
              <a:rPr dirty="0" sz="3600" spc="-894">
                <a:solidFill>
                  <a:srgbClr val="6F2F9F"/>
                </a:solidFill>
                <a:latin typeface="Lohit Assamese"/>
                <a:cs typeface="Lohit Assamese"/>
              </a:rPr>
              <a:t>আশুগঞ্জ</a:t>
            </a:r>
            <a:r>
              <a:rPr dirty="0" sz="3600" spc="-894">
                <a:solidFill>
                  <a:srgbClr val="6F2F9F"/>
                </a:solidFill>
                <a:latin typeface="Gothic Uralic"/>
                <a:cs typeface="Gothic Uralic"/>
              </a:rPr>
              <a:t>,</a:t>
            </a:r>
            <a:r>
              <a:rPr dirty="0" sz="3600" spc="-800">
                <a:solidFill>
                  <a:srgbClr val="6F2F9F"/>
                </a:solidFill>
                <a:latin typeface="Gothic Uralic"/>
                <a:cs typeface="Gothic Uralic"/>
              </a:rPr>
              <a:t> </a:t>
            </a:r>
            <a:r>
              <a:rPr dirty="0" sz="3600" spc="-490">
                <a:solidFill>
                  <a:srgbClr val="6F2F9F"/>
                </a:solidFill>
                <a:latin typeface="Lohit Assamese"/>
                <a:cs typeface="Lohit Assamese"/>
              </a:rPr>
              <a:t>ব্রাহ্মণিাশিয়া।</a:t>
            </a:r>
            <a:endParaRPr sz="3600">
              <a:latin typeface="Lohit Assamese"/>
              <a:cs typeface="Lohit Assames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9900" y="2133598"/>
            <a:ext cx="5372100" cy="472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847975" cy="6858000"/>
            <a:chOff x="0" y="0"/>
            <a:chExt cx="284797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847975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0975" cy="6858000"/>
            </a:xfrm>
            <a:custGeom>
              <a:avLst/>
              <a:gdLst/>
              <a:ahLst/>
              <a:cxnLst/>
              <a:rect l="l" t="t" r="r" b="b"/>
              <a:pathLst>
                <a:path w="180975" h="6858000">
                  <a:moveTo>
                    <a:pt x="180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0975" y="685800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914900"/>
              <a:ext cx="1588770" cy="504825"/>
            </a:xfrm>
            <a:custGeom>
              <a:avLst/>
              <a:gdLst/>
              <a:ahLst/>
              <a:cxnLst/>
              <a:rect l="l" t="t" r="r" b="b"/>
              <a:pathLst>
                <a:path w="1588770" h="504825">
                  <a:moveTo>
                    <a:pt x="4274" y="0"/>
                  </a:moveTo>
                  <a:lnTo>
                    <a:pt x="0" y="501269"/>
                  </a:lnTo>
                  <a:lnTo>
                    <a:pt x="1243825" y="504825"/>
                  </a:lnTo>
                  <a:lnTo>
                    <a:pt x="1343660" y="504825"/>
                  </a:lnTo>
                  <a:lnTo>
                    <a:pt x="1348232" y="500125"/>
                  </a:lnTo>
                  <a:lnTo>
                    <a:pt x="1349883" y="498475"/>
                  </a:lnTo>
                  <a:lnTo>
                    <a:pt x="1351661" y="496950"/>
                  </a:lnTo>
                  <a:lnTo>
                    <a:pt x="1353185" y="495300"/>
                  </a:lnTo>
                  <a:lnTo>
                    <a:pt x="1581150" y="267462"/>
                  </a:lnTo>
                  <a:lnTo>
                    <a:pt x="1586436" y="260391"/>
                  </a:lnTo>
                  <a:lnTo>
                    <a:pt x="1588198" y="253285"/>
                  </a:lnTo>
                  <a:lnTo>
                    <a:pt x="1586436" y="246155"/>
                  </a:lnTo>
                  <a:lnTo>
                    <a:pt x="1581150" y="239013"/>
                  </a:lnTo>
                  <a:lnTo>
                    <a:pt x="1353185" y="11175"/>
                  </a:lnTo>
                  <a:lnTo>
                    <a:pt x="1348232" y="11175"/>
                  </a:lnTo>
                  <a:lnTo>
                    <a:pt x="1348232" y="6476"/>
                  </a:lnTo>
                  <a:lnTo>
                    <a:pt x="1343660" y="6476"/>
                  </a:lnTo>
                  <a:lnTo>
                    <a:pt x="1338834" y="1777"/>
                  </a:lnTo>
                  <a:lnTo>
                    <a:pt x="1243825" y="1777"/>
                  </a:lnTo>
                  <a:lnTo>
                    <a:pt x="4274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4900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4900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85875" y="295147"/>
            <a:ext cx="6262751" cy="347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20000" y="2495486"/>
            <a:ext cx="3852926" cy="4186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7555" cy="6853555"/>
            <a:chOff x="0" y="0"/>
            <a:chExt cx="12187555" cy="685355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87301" cy="68532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52625" y="47625"/>
              <a:ext cx="8282051" cy="15477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2364" y="283463"/>
            <a:ext cx="736219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785">
                <a:solidFill>
                  <a:srgbClr val="000000"/>
                </a:solidFill>
              </a:rPr>
              <a:t>এসসা</a:t>
            </a:r>
            <a:r>
              <a:rPr dirty="0" sz="4400" spc="-785">
                <a:solidFill>
                  <a:srgbClr val="000000"/>
                </a:solidFill>
                <a:latin typeface="Carlito"/>
                <a:cs typeface="Carlito"/>
              </a:rPr>
              <a:t>, </a:t>
            </a:r>
            <a:r>
              <a:rPr dirty="0" sz="4400" spc="-570">
                <a:solidFill>
                  <a:srgbClr val="000000"/>
                </a:solidFill>
              </a:rPr>
              <a:t>আমিা </a:t>
            </a:r>
            <a:r>
              <a:rPr dirty="0" sz="4400" spc="-300">
                <a:solidFill>
                  <a:srgbClr val="000000"/>
                </a:solidFill>
              </a:rPr>
              <a:t>সিাই </a:t>
            </a:r>
            <a:r>
              <a:rPr dirty="0" sz="4400" spc="-705">
                <a:solidFill>
                  <a:srgbClr val="000000"/>
                </a:solidFill>
              </a:rPr>
              <a:t>শমসি </a:t>
            </a:r>
            <a:r>
              <a:rPr dirty="0" sz="4400" spc="-800">
                <a:solidFill>
                  <a:srgbClr val="000000"/>
                </a:solidFill>
              </a:rPr>
              <a:t>একটি </a:t>
            </a:r>
            <a:r>
              <a:rPr dirty="0" sz="4400" spc="-445">
                <a:solidFill>
                  <a:srgbClr val="000000"/>
                </a:solidFill>
              </a:rPr>
              <a:t>শিশিও</a:t>
            </a:r>
            <a:r>
              <a:rPr dirty="0" sz="4400" spc="-420">
                <a:solidFill>
                  <a:srgbClr val="000000"/>
                </a:solidFill>
              </a:rPr>
              <a:t> </a:t>
            </a:r>
            <a:r>
              <a:rPr dirty="0" sz="4400" spc="-280">
                <a:solidFill>
                  <a:srgbClr val="000000"/>
                </a:solidFill>
              </a:rPr>
              <a:t>দদ্শি</a:t>
            </a:r>
            <a:r>
              <a:rPr dirty="0" sz="4400" spc="-280">
                <a:solidFill>
                  <a:srgbClr val="000000"/>
                </a:solidFill>
                <a:latin typeface="Ani"/>
                <a:cs typeface="Ani"/>
              </a:rPr>
              <a:t>।</a:t>
            </a:r>
            <a:endParaRPr sz="4400">
              <a:latin typeface="Ani"/>
              <a:cs typeface="An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66900" y="1295336"/>
            <a:ext cx="8425180" cy="4758055"/>
            <a:chOff x="1866900" y="1295336"/>
            <a:chExt cx="8425180" cy="4758055"/>
          </a:xfrm>
        </p:grpSpPr>
        <p:sp>
          <p:nvSpPr>
            <p:cNvPr id="8" name="object 8"/>
            <p:cNvSpPr/>
            <p:nvPr/>
          </p:nvSpPr>
          <p:spPr>
            <a:xfrm>
              <a:off x="4419600" y="2057400"/>
              <a:ext cx="3352800" cy="2743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66900" y="1295336"/>
              <a:ext cx="8424926" cy="47578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06375" y="0"/>
            <a:ext cx="12398375" cy="6858000"/>
            <a:chOff x="-206375" y="0"/>
            <a:chExt cx="1239837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47975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0975" cy="6858000"/>
            </a:xfrm>
            <a:custGeom>
              <a:avLst/>
              <a:gdLst/>
              <a:ahLst/>
              <a:cxnLst/>
              <a:rect l="l" t="t" r="r" b="b"/>
              <a:pathLst>
                <a:path w="180975" h="6858000">
                  <a:moveTo>
                    <a:pt x="180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0975" y="685800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714375"/>
              <a:ext cx="1588770" cy="504825"/>
            </a:xfrm>
            <a:custGeom>
              <a:avLst/>
              <a:gdLst/>
              <a:ahLst/>
              <a:cxnLst/>
              <a:rect l="l" t="t" r="r" b="b"/>
              <a:pathLst>
                <a:path w="1588770" h="504825">
                  <a:moveTo>
                    <a:pt x="4274" y="0"/>
                  </a:moveTo>
                  <a:lnTo>
                    <a:pt x="0" y="501269"/>
                  </a:lnTo>
                  <a:lnTo>
                    <a:pt x="1243825" y="504825"/>
                  </a:lnTo>
                  <a:lnTo>
                    <a:pt x="1343660" y="504825"/>
                  </a:lnTo>
                  <a:lnTo>
                    <a:pt x="1348232" y="500125"/>
                  </a:lnTo>
                  <a:lnTo>
                    <a:pt x="1349883" y="498475"/>
                  </a:lnTo>
                  <a:lnTo>
                    <a:pt x="1351661" y="496950"/>
                  </a:lnTo>
                  <a:lnTo>
                    <a:pt x="1353185" y="495300"/>
                  </a:lnTo>
                  <a:lnTo>
                    <a:pt x="1581150" y="267462"/>
                  </a:lnTo>
                  <a:lnTo>
                    <a:pt x="1586436" y="260391"/>
                  </a:lnTo>
                  <a:lnTo>
                    <a:pt x="1588198" y="253285"/>
                  </a:lnTo>
                  <a:lnTo>
                    <a:pt x="1586436" y="246155"/>
                  </a:lnTo>
                  <a:lnTo>
                    <a:pt x="1581150" y="239013"/>
                  </a:lnTo>
                  <a:lnTo>
                    <a:pt x="1353185" y="11175"/>
                  </a:lnTo>
                  <a:lnTo>
                    <a:pt x="1348232" y="11175"/>
                  </a:lnTo>
                  <a:lnTo>
                    <a:pt x="1348232" y="6476"/>
                  </a:lnTo>
                  <a:lnTo>
                    <a:pt x="1343660" y="6476"/>
                  </a:lnTo>
                  <a:lnTo>
                    <a:pt x="1338834" y="1777"/>
                  </a:lnTo>
                  <a:lnTo>
                    <a:pt x="1243825" y="1777"/>
                  </a:lnTo>
                  <a:lnTo>
                    <a:pt x="4274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390525"/>
              <a:ext cx="12191999" cy="64674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8125" y="209549"/>
              <a:ext cx="11953875" cy="66484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-206375" y="4760"/>
              <a:ext cx="444500" cy="6853555"/>
            </a:xfrm>
            <a:custGeom>
              <a:avLst/>
              <a:gdLst/>
              <a:ahLst/>
              <a:cxnLst/>
              <a:rect l="l" t="t" r="r" b="b"/>
              <a:pathLst>
                <a:path w="444500" h="6853555">
                  <a:moveTo>
                    <a:pt x="0" y="6853239"/>
                  </a:moveTo>
                  <a:lnTo>
                    <a:pt x="444500" y="6853239"/>
                  </a:lnTo>
                  <a:lnTo>
                    <a:pt x="444500" y="0"/>
                  </a:lnTo>
                  <a:lnTo>
                    <a:pt x="0" y="0"/>
                  </a:lnTo>
                  <a:lnTo>
                    <a:pt x="0" y="6853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55636" y="4960746"/>
              <a:ext cx="3286378" cy="17531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617973" y="5180037"/>
              <a:ext cx="3234415" cy="15769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08048" y="4423943"/>
              <a:ext cx="3343275" cy="20120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569595">
              <a:lnSpc>
                <a:spcPct val="100000"/>
              </a:lnSpc>
              <a:spcBef>
                <a:spcPts val="105"/>
              </a:spcBef>
            </a:pPr>
            <a:r>
              <a:rPr dirty="0" spc="-830"/>
              <a:t>আমাসদ্ি </a:t>
            </a:r>
            <a:r>
              <a:rPr dirty="0" spc="-1300"/>
              <a:t>আজসকি</a:t>
            </a:r>
            <a:r>
              <a:rPr dirty="0" spc="-990"/>
              <a:t> </a:t>
            </a:r>
            <a:r>
              <a:rPr dirty="0" spc="-840"/>
              <a:t>পাঠ</a:t>
            </a:r>
          </a:p>
          <a:p>
            <a:pPr marL="213995">
              <a:lnSpc>
                <a:spcPct val="100000"/>
              </a:lnSpc>
              <a:spcBef>
                <a:spcPts val="65"/>
              </a:spcBef>
            </a:pPr>
            <a:endParaRPr sz="4750"/>
          </a:p>
          <a:p>
            <a:pPr marL="226695">
              <a:lnSpc>
                <a:spcPct val="100000"/>
              </a:lnSpc>
            </a:pPr>
            <a:r>
              <a:rPr dirty="0" spc="32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dirty="0" spc="320">
                <a:solidFill>
                  <a:srgbClr val="718552"/>
                </a:solidFill>
              </a:rPr>
              <a:t>দ </a:t>
            </a:r>
            <a:r>
              <a:rPr dirty="0" spc="-750">
                <a:solidFill>
                  <a:srgbClr val="718552"/>
                </a:solidFill>
              </a:rPr>
              <a:t>াসগি </a:t>
            </a:r>
            <a:r>
              <a:rPr dirty="0" spc="-520">
                <a:solidFill>
                  <a:srgbClr val="718552"/>
                </a:solidFill>
              </a:rPr>
              <a:t>ধািণা</a:t>
            </a:r>
            <a:r>
              <a:rPr dirty="0" spc="-520">
                <a:solidFill>
                  <a:srgbClr val="718552"/>
                </a:solidFill>
                <a:latin typeface="Gothic Uralic"/>
                <a:cs typeface="Gothic Uralic"/>
              </a:rPr>
              <a:t>( </a:t>
            </a:r>
            <a:r>
              <a:rPr dirty="0" spc="-1570">
                <a:solidFill>
                  <a:srgbClr val="718552"/>
                </a:solidFill>
              </a:rPr>
              <a:t>১ </a:t>
            </a:r>
            <a:r>
              <a:rPr dirty="0" spc="-1315">
                <a:solidFill>
                  <a:srgbClr val="718552"/>
                </a:solidFill>
              </a:rPr>
              <a:t>দথসক</a:t>
            </a:r>
            <a:r>
              <a:rPr dirty="0" spc="-1150">
                <a:solidFill>
                  <a:srgbClr val="718552"/>
                </a:solidFill>
              </a:rPr>
              <a:t> </a:t>
            </a:r>
            <a:r>
              <a:rPr dirty="0" spc="-1490">
                <a:solidFill>
                  <a:srgbClr val="718552"/>
                </a:solidFill>
              </a:rPr>
              <a:t>১০</a:t>
            </a:r>
            <a:r>
              <a:rPr dirty="0" spc="-1490">
                <a:solidFill>
                  <a:srgbClr val="718552"/>
                </a:solidFill>
                <a:latin typeface="Gothic Uralic"/>
                <a:cs typeface="Gothic Uralic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847975" cy="6858000"/>
            <a:chOff x="0" y="0"/>
            <a:chExt cx="284797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847975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0975" cy="6858000"/>
            </a:xfrm>
            <a:custGeom>
              <a:avLst/>
              <a:gdLst/>
              <a:ahLst/>
              <a:cxnLst/>
              <a:rect l="l" t="t" r="r" b="b"/>
              <a:pathLst>
                <a:path w="180975" h="6858000">
                  <a:moveTo>
                    <a:pt x="180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0975" y="685800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714375"/>
              <a:ext cx="1588770" cy="504825"/>
            </a:xfrm>
            <a:custGeom>
              <a:avLst/>
              <a:gdLst/>
              <a:ahLst/>
              <a:cxnLst/>
              <a:rect l="l" t="t" r="r" b="b"/>
              <a:pathLst>
                <a:path w="1588770" h="504825">
                  <a:moveTo>
                    <a:pt x="4274" y="0"/>
                  </a:moveTo>
                  <a:lnTo>
                    <a:pt x="0" y="501269"/>
                  </a:lnTo>
                  <a:lnTo>
                    <a:pt x="1243825" y="504825"/>
                  </a:lnTo>
                  <a:lnTo>
                    <a:pt x="1343660" y="504825"/>
                  </a:lnTo>
                  <a:lnTo>
                    <a:pt x="1348232" y="500125"/>
                  </a:lnTo>
                  <a:lnTo>
                    <a:pt x="1349883" y="498475"/>
                  </a:lnTo>
                  <a:lnTo>
                    <a:pt x="1351661" y="496950"/>
                  </a:lnTo>
                  <a:lnTo>
                    <a:pt x="1353185" y="495300"/>
                  </a:lnTo>
                  <a:lnTo>
                    <a:pt x="1581150" y="267462"/>
                  </a:lnTo>
                  <a:lnTo>
                    <a:pt x="1586436" y="260391"/>
                  </a:lnTo>
                  <a:lnTo>
                    <a:pt x="1588198" y="253285"/>
                  </a:lnTo>
                  <a:lnTo>
                    <a:pt x="1586436" y="246155"/>
                  </a:lnTo>
                  <a:lnTo>
                    <a:pt x="1581150" y="239013"/>
                  </a:lnTo>
                  <a:lnTo>
                    <a:pt x="1353185" y="11175"/>
                  </a:lnTo>
                  <a:lnTo>
                    <a:pt x="1348232" y="11175"/>
                  </a:lnTo>
                  <a:lnTo>
                    <a:pt x="1348232" y="6476"/>
                  </a:lnTo>
                  <a:lnTo>
                    <a:pt x="1343660" y="6476"/>
                  </a:lnTo>
                  <a:lnTo>
                    <a:pt x="1338834" y="1777"/>
                  </a:lnTo>
                  <a:lnTo>
                    <a:pt x="1243825" y="1777"/>
                  </a:lnTo>
                  <a:lnTo>
                    <a:pt x="4274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73604" y="505777"/>
            <a:ext cx="3373754" cy="1032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600" spc="-185">
                <a:solidFill>
                  <a:srgbClr val="000000"/>
                </a:solidFill>
              </a:rPr>
              <a:t>শিিনফি </a:t>
            </a:r>
            <a:r>
              <a:rPr dirty="0" sz="6600" spc="-160">
                <a:solidFill>
                  <a:srgbClr val="000000"/>
                </a:solidFill>
              </a:rPr>
              <a:t>ঃ</a:t>
            </a:r>
            <a:r>
              <a:rPr dirty="0" sz="6600" spc="5">
                <a:solidFill>
                  <a:srgbClr val="000000"/>
                </a:solidFill>
              </a:rPr>
              <a:t> </a:t>
            </a:r>
            <a:r>
              <a:rPr dirty="0" sz="6600">
                <a:solidFill>
                  <a:srgbClr val="000000"/>
                </a:solidFill>
                <a:latin typeface="Gothic Uralic"/>
                <a:cs typeface="Gothic Uralic"/>
              </a:rPr>
              <a:t>-</a:t>
            </a:r>
            <a:endParaRPr sz="6600">
              <a:latin typeface="Gothic Uralic"/>
              <a:cs typeface="Gothic Ural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04975" y="1908175"/>
            <a:ext cx="10334625" cy="4225925"/>
            <a:chOff x="1704975" y="1908175"/>
            <a:chExt cx="10334625" cy="4225925"/>
          </a:xfrm>
        </p:grpSpPr>
        <p:sp>
          <p:nvSpPr>
            <p:cNvPr id="9" name="object 9"/>
            <p:cNvSpPr/>
            <p:nvPr/>
          </p:nvSpPr>
          <p:spPr>
            <a:xfrm>
              <a:off x="1704975" y="2162175"/>
              <a:ext cx="10334625" cy="3971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286000" y="2352675"/>
              <a:ext cx="8915400" cy="29432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63750" y="2130425"/>
              <a:ext cx="9359900" cy="3387725"/>
            </a:xfrm>
            <a:custGeom>
              <a:avLst/>
              <a:gdLst/>
              <a:ahLst/>
              <a:cxnLst/>
              <a:rect l="l" t="t" r="r" b="b"/>
              <a:pathLst>
                <a:path w="9359900" h="3387725">
                  <a:moveTo>
                    <a:pt x="0" y="3387725"/>
                  </a:moveTo>
                  <a:lnTo>
                    <a:pt x="9359900" y="3387725"/>
                  </a:lnTo>
                  <a:lnTo>
                    <a:pt x="9359900" y="0"/>
                  </a:lnTo>
                  <a:lnTo>
                    <a:pt x="0" y="0"/>
                  </a:lnTo>
                  <a:lnTo>
                    <a:pt x="0" y="3387725"/>
                  </a:lnTo>
                  <a:close/>
                </a:path>
              </a:pathLst>
            </a:custGeom>
            <a:ln w="444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5995" y="106045"/>
            <a:ext cx="3698875" cy="1124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200" spc="-985">
                <a:solidFill>
                  <a:srgbClr val="6F2F9F"/>
                </a:solidFill>
              </a:rPr>
              <a:t>পাঠ</a:t>
            </a:r>
            <a:r>
              <a:rPr dirty="0" sz="7200" spc="-50">
                <a:solidFill>
                  <a:srgbClr val="6F2F9F"/>
                </a:solidFill>
              </a:rPr>
              <a:t> </a:t>
            </a:r>
            <a:r>
              <a:rPr dirty="0" sz="7200" spc="-1525">
                <a:solidFill>
                  <a:srgbClr val="6F2F9F"/>
                </a:solidFill>
              </a:rPr>
              <a:t>উপস্থাপন</a:t>
            </a:r>
            <a:endParaRPr sz="7200"/>
          </a:p>
        </p:txBody>
      </p:sp>
      <p:sp>
        <p:nvSpPr>
          <p:cNvPr id="4" name="object 4"/>
          <p:cNvSpPr/>
          <p:nvPr/>
        </p:nvSpPr>
        <p:spPr>
          <a:xfrm>
            <a:off x="2981325" y="1495425"/>
            <a:ext cx="9058275" cy="493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4900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0175" y="3064573"/>
            <a:ext cx="5302885" cy="14903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600" spc="-310">
                <a:solidFill>
                  <a:srgbClr val="6F2F9F"/>
                </a:solidFill>
              </a:rPr>
              <a:t>পূিব</a:t>
            </a:r>
            <a:r>
              <a:rPr dirty="0" sz="9600" spc="75">
                <a:solidFill>
                  <a:srgbClr val="6F2F9F"/>
                </a:solidFill>
              </a:rPr>
              <a:t> </a:t>
            </a:r>
            <a:r>
              <a:rPr dirty="0" sz="9600" spc="-3020">
                <a:solidFill>
                  <a:srgbClr val="6F2F9F"/>
                </a:solidFill>
              </a:rPr>
              <a:t>জ্ঞান</a:t>
            </a:r>
            <a:r>
              <a:rPr dirty="0" sz="9600" spc="4375">
                <a:solidFill>
                  <a:srgbClr val="6F2F9F"/>
                </a:solidFill>
              </a:rPr>
              <a:t> </a:t>
            </a:r>
            <a:r>
              <a:rPr dirty="0" sz="9600" spc="-1770">
                <a:solidFill>
                  <a:srgbClr val="6F2F9F"/>
                </a:solidFill>
              </a:rPr>
              <a:t>ািাই</a:t>
            </a:r>
            <a:endParaRPr sz="9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4900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9785" y="3702050"/>
            <a:ext cx="3474720" cy="124269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584200" marR="5080" indent="-572135">
              <a:lnSpc>
                <a:spcPct val="101400"/>
              </a:lnSpc>
              <a:spcBef>
                <a:spcPts val="60"/>
              </a:spcBef>
              <a:buFont typeface="Arial"/>
              <a:buChar char="•"/>
              <a:tabLst>
                <a:tab pos="584200" algn="l"/>
                <a:tab pos="584835" algn="l"/>
                <a:tab pos="2700020" algn="l"/>
              </a:tabLst>
            </a:pPr>
            <a:r>
              <a:rPr dirty="0" sz="3950" spc="-810">
                <a:solidFill>
                  <a:srgbClr val="252525"/>
                </a:solidFill>
                <a:latin typeface="Lohit Assamese"/>
                <a:cs typeface="Lohit Assamese"/>
              </a:rPr>
              <a:t>এ</a:t>
            </a:r>
            <a:r>
              <a:rPr dirty="0" sz="3950" spc="-530">
                <a:solidFill>
                  <a:srgbClr val="252525"/>
                </a:solidFill>
                <a:latin typeface="Lohit Assamese"/>
                <a:cs typeface="Lohit Assamese"/>
              </a:rPr>
              <a:t>ই</a:t>
            </a:r>
            <a:r>
              <a:rPr dirty="0" sz="3950" spc="65">
                <a:solidFill>
                  <a:srgbClr val="252525"/>
                </a:solidFill>
                <a:latin typeface="Lohit Assamese"/>
                <a:cs typeface="Lohit Assamese"/>
              </a:rPr>
              <a:t> </a:t>
            </a:r>
            <a:r>
              <a:rPr dirty="0" sz="3950" spc="-600">
                <a:solidFill>
                  <a:srgbClr val="252525"/>
                </a:solidFill>
                <a:latin typeface="Lohit Assamese"/>
                <a:cs typeface="Lohit Assamese"/>
              </a:rPr>
              <a:t>ছ</a:t>
            </a:r>
            <a:r>
              <a:rPr dirty="0" sz="3950" spc="-1670">
                <a:solidFill>
                  <a:srgbClr val="252525"/>
                </a:solidFill>
                <a:latin typeface="Lohit Assamese"/>
                <a:cs typeface="Lohit Assamese"/>
              </a:rPr>
              <a:t>শ</a:t>
            </a:r>
            <a:r>
              <a:rPr dirty="0" sz="3950" spc="-459">
                <a:solidFill>
                  <a:srgbClr val="252525"/>
                </a:solidFill>
                <a:latin typeface="Lohit Assamese"/>
                <a:cs typeface="Lohit Assamese"/>
              </a:rPr>
              <a:t>িটি</a:t>
            </a:r>
            <a:r>
              <a:rPr dirty="0" sz="3950" spc="-850">
                <a:solidFill>
                  <a:srgbClr val="252525"/>
                </a:solidFill>
                <a:latin typeface="Lohit Assamese"/>
                <a:cs typeface="Lohit Assamese"/>
              </a:rPr>
              <a:t>স</a:t>
            </a:r>
            <a:r>
              <a:rPr dirty="0" sz="3950" spc="1075">
                <a:solidFill>
                  <a:srgbClr val="252525"/>
                </a:solidFill>
                <a:latin typeface="Lohit Assamese"/>
                <a:cs typeface="Lohit Assamese"/>
              </a:rPr>
              <a:t>ি</a:t>
            </a:r>
            <a:r>
              <a:rPr dirty="0" sz="3950">
                <a:solidFill>
                  <a:srgbClr val="252525"/>
                </a:solidFill>
                <a:latin typeface="Lohit Assamese"/>
                <a:cs typeface="Lohit Assamese"/>
              </a:rPr>
              <a:t>	</a:t>
            </a:r>
            <a:r>
              <a:rPr dirty="0" sz="3950" spc="-520">
                <a:solidFill>
                  <a:srgbClr val="252525"/>
                </a:solidFill>
                <a:latin typeface="Lohit Assamese"/>
                <a:cs typeface="Lohit Assamese"/>
              </a:rPr>
              <a:t>ক</a:t>
            </a:r>
            <a:r>
              <a:rPr dirty="0" sz="3950" spc="-610">
                <a:solidFill>
                  <a:srgbClr val="252525"/>
                </a:solidFill>
                <a:latin typeface="Lohit Assamese"/>
                <a:cs typeface="Lohit Assamese"/>
              </a:rPr>
              <a:t>য়</a:t>
            </a:r>
            <a:r>
              <a:rPr dirty="0" sz="3950" spc="-530">
                <a:solidFill>
                  <a:srgbClr val="252525"/>
                </a:solidFill>
                <a:latin typeface="Lohit Assamese"/>
                <a:cs typeface="Lohit Assamese"/>
              </a:rPr>
              <a:t>টি  </a:t>
            </a:r>
            <a:r>
              <a:rPr dirty="0" sz="3950" spc="-695">
                <a:solidFill>
                  <a:srgbClr val="252525"/>
                </a:solidFill>
                <a:latin typeface="Lohit Assamese"/>
                <a:cs typeface="Lohit Assamese"/>
              </a:rPr>
              <a:t>ফু </a:t>
            </a:r>
            <a:r>
              <a:rPr dirty="0" sz="3950" spc="855">
                <a:solidFill>
                  <a:srgbClr val="252525"/>
                </a:solidFill>
                <a:latin typeface="Lohit Assamese"/>
                <a:cs typeface="Lohit Assamese"/>
              </a:rPr>
              <a:t>ি</a:t>
            </a:r>
            <a:r>
              <a:rPr dirty="0" sz="3950" spc="80">
                <a:solidFill>
                  <a:srgbClr val="252525"/>
                </a:solidFill>
                <a:latin typeface="Lohit Assamese"/>
                <a:cs typeface="Lohit Assamese"/>
              </a:rPr>
              <a:t> </a:t>
            </a:r>
            <a:r>
              <a:rPr dirty="0" sz="3950" spc="-865">
                <a:solidFill>
                  <a:srgbClr val="252525"/>
                </a:solidFill>
                <a:latin typeface="Lohit Assamese"/>
                <a:cs typeface="Lohit Assamese"/>
              </a:rPr>
              <a:t>আসছ</a:t>
            </a:r>
            <a:r>
              <a:rPr dirty="0" sz="3950" spc="-865">
                <a:solidFill>
                  <a:srgbClr val="252525"/>
                </a:solidFill>
                <a:latin typeface="Gothic Uralic"/>
                <a:cs typeface="Gothic Uralic"/>
              </a:rPr>
              <a:t>?</a:t>
            </a:r>
            <a:endParaRPr sz="3950">
              <a:latin typeface="Gothic Uralic"/>
              <a:cs typeface="Gothic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6775" y="95250"/>
            <a:ext cx="5210175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04150" y="3825557"/>
            <a:ext cx="1757680" cy="9601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2750" spc="-475">
                <a:solidFill>
                  <a:srgbClr val="404040"/>
                </a:solidFill>
                <a:latin typeface="Lohit Assamese"/>
                <a:cs typeface="Lohit Assamese"/>
              </a:rPr>
              <a:t>এই </a:t>
            </a:r>
            <a:r>
              <a:rPr dirty="0" sz="2750" spc="-295">
                <a:solidFill>
                  <a:srgbClr val="404040"/>
                </a:solidFill>
                <a:latin typeface="Lohit Assamese"/>
                <a:cs typeface="Lohit Assamese"/>
              </a:rPr>
              <a:t>ছশিসি </a:t>
            </a:r>
            <a:r>
              <a:rPr dirty="0" sz="2750" spc="-415">
                <a:solidFill>
                  <a:srgbClr val="404040"/>
                </a:solidFill>
                <a:latin typeface="Lohit Assamese"/>
                <a:cs typeface="Lohit Assamese"/>
              </a:rPr>
              <a:t>কয়টি  </a:t>
            </a:r>
            <a:r>
              <a:rPr dirty="0" sz="2750" spc="-480">
                <a:solidFill>
                  <a:srgbClr val="404040"/>
                </a:solidFill>
                <a:latin typeface="Lohit Assamese"/>
                <a:cs typeface="Lohit Assamese"/>
              </a:rPr>
              <a:t>ফু </a:t>
            </a:r>
            <a:r>
              <a:rPr dirty="0" sz="2750" spc="595">
                <a:solidFill>
                  <a:srgbClr val="404040"/>
                </a:solidFill>
                <a:latin typeface="Lohit Assamese"/>
                <a:cs typeface="Lohit Assamese"/>
              </a:rPr>
              <a:t>ি</a:t>
            </a:r>
            <a:r>
              <a:rPr dirty="0" sz="2750" spc="40">
                <a:solidFill>
                  <a:srgbClr val="404040"/>
                </a:solidFill>
                <a:latin typeface="Lohit Assamese"/>
                <a:cs typeface="Lohit Assamese"/>
              </a:rPr>
              <a:t> </a:t>
            </a:r>
            <a:r>
              <a:rPr dirty="0" sz="2750" spc="-605">
                <a:solidFill>
                  <a:srgbClr val="404040"/>
                </a:solidFill>
                <a:latin typeface="Lohit Assamese"/>
                <a:cs typeface="Lohit Assamese"/>
              </a:rPr>
              <a:t>আসছ</a:t>
            </a:r>
            <a:r>
              <a:rPr dirty="0" sz="2750" spc="-605">
                <a:solidFill>
                  <a:srgbClr val="404040"/>
                </a:solidFill>
                <a:latin typeface="Gothic Uralic"/>
                <a:cs typeface="Gothic Uralic"/>
              </a:rPr>
              <a:t>?</a:t>
            </a:r>
            <a:endParaRPr sz="2750">
              <a:latin typeface="Gothic Uralic"/>
              <a:cs typeface="Gothic Ur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05800" y="57150"/>
            <a:ext cx="2219325" cy="3563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113914" y="5042915"/>
            <a:ext cx="5471795" cy="632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-380">
                <a:solidFill>
                  <a:srgbClr val="C00000"/>
                </a:solidFill>
                <a:latin typeface="Lohit Assamese"/>
                <a:cs typeface="Lohit Assamese"/>
              </a:rPr>
              <a:t>দুইটি </a:t>
            </a:r>
            <a:r>
              <a:rPr dirty="0" sz="3950" spc="-430">
                <a:solidFill>
                  <a:srgbClr val="C00000"/>
                </a:solidFill>
                <a:latin typeface="Lohit Assamese"/>
                <a:cs typeface="Lohit Assamese"/>
              </a:rPr>
              <a:t>ছশিসি </a:t>
            </a:r>
            <a:r>
              <a:rPr dirty="0" sz="3950" spc="-535">
                <a:solidFill>
                  <a:srgbClr val="C00000"/>
                </a:solidFill>
                <a:latin typeface="Lohit Assamese"/>
                <a:cs typeface="Lohit Assamese"/>
              </a:rPr>
              <a:t>দমাট </a:t>
            </a:r>
            <a:r>
              <a:rPr dirty="0" sz="3950" spc="-600">
                <a:solidFill>
                  <a:srgbClr val="C00000"/>
                </a:solidFill>
                <a:latin typeface="Lohit Assamese"/>
                <a:cs typeface="Lohit Assamese"/>
              </a:rPr>
              <a:t>কয়টি </a:t>
            </a:r>
            <a:r>
              <a:rPr dirty="0" sz="3950" spc="-695">
                <a:solidFill>
                  <a:srgbClr val="C00000"/>
                </a:solidFill>
                <a:latin typeface="Lohit Assamese"/>
                <a:cs typeface="Lohit Assamese"/>
              </a:rPr>
              <a:t>ফু </a:t>
            </a:r>
            <a:r>
              <a:rPr dirty="0" sz="3950" spc="855">
                <a:solidFill>
                  <a:srgbClr val="C00000"/>
                </a:solidFill>
                <a:latin typeface="Lohit Assamese"/>
                <a:cs typeface="Lohit Assamese"/>
              </a:rPr>
              <a:t>ি</a:t>
            </a:r>
            <a:r>
              <a:rPr dirty="0" sz="3950" spc="-340">
                <a:solidFill>
                  <a:srgbClr val="C00000"/>
                </a:solidFill>
                <a:latin typeface="Lohit Assamese"/>
                <a:cs typeface="Lohit Assamese"/>
              </a:rPr>
              <a:t> </a:t>
            </a:r>
            <a:r>
              <a:rPr dirty="0" sz="3950" spc="-865">
                <a:solidFill>
                  <a:srgbClr val="C00000"/>
                </a:solidFill>
                <a:latin typeface="Lohit Assamese"/>
                <a:cs typeface="Lohit Assamese"/>
              </a:rPr>
              <a:t>আসছ</a:t>
            </a:r>
            <a:r>
              <a:rPr dirty="0" sz="3950" spc="-865">
                <a:solidFill>
                  <a:srgbClr val="C00000"/>
                </a:solidFill>
                <a:latin typeface="Gothic Uralic"/>
                <a:cs typeface="Gothic Uralic"/>
              </a:rPr>
              <a:t>?</a:t>
            </a:r>
            <a:endParaRPr sz="395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2020-12-08T15:59:37Z</dcterms:created>
  <dcterms:modified xsi:type="dcterms:W3CDTF">2020-12-08T15:59:37Z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2020-12-07T00:00:00Z</vt:filetime>
  </property>
  <property fmtid="{D5CDD505-2E9C-101B-9397-08002B2CF9AE}" pid="3" name="LastSaved">
    <vt:filetime>2020-12-08T00:00:00Z</vt:filetime>
  </property>
</Properties>
</file>