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6" r:id="rId3"/>
    <p:sldId id="257" r:id="rId4"/>
    <p:sldId id="261" r:id="rId5"/>
    <p:sldId id="262" r:id="rId6"/>
    <p:sldId id="259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7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DB2B1-1DBA-4FB8-907D-1C437F8620E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6E173-B59A-490B-AA17-4F2906D34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6E173-B59A-490B-AA17-4F2906D3462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ডিভিওটির প্রদর্শন এবং সংক্ষিপ্ত ২/১ টি প্রশ্নের মাধ্যমে আবেগ সৃষ্টি ও পাঠ ঘোষণা করতে হবে।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031E37-C3FD-48E3-8FEE-90445EFB430F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NikoshBAN" pitchFamily="2" charset="0"/>
                <a:cs typeface="NikoshBAN" pitchFamily="2" charset="0"/>
              </a:rPr>
              <a:t>পাঠ ঘোষণা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5B4121-BD39-4D7A-A864-AB1340263C74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hyperlink" Target="file:///C:\Users\ZINNAH\Videos\vlc-record-2015-03-22-09h34m02s-Bijoy%20Sarkar%20Bichched%203.mp4-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85800" y="762000"/>
            <a:ext cx="7696200" cy="5410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36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কন্টেন্টটি পাঠদানের পূর্বে অনুগ্রহপূর্বক কন্টেন্টটি কমপক্ষে একবার দেখে নিন। পাঠদানে নিজস্ব কৌশল প্রয়োগে  প্রয়োজনে নির্মাতার সংগে যোগাযোগ করুন। কন্টেন্টটি ব্যবহারের জন্য আপনাকে অজস্র ধন্যবাদ। </a:t>
            </a:r>
            <a:endParaRPr lang="en-US" sz="3600" kern="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>
              <a:defRPr/>
            </a:pPr>
            <a:endParaRPr lang="en-US" sz="3600" kern="0" dirty="0">
              <a:solidFill>
                <a:prstClr val="white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8343900" y="-381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382000" y="6019799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38100" y="60579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https://lh4.googleusercontent.com/-NHPySA6S7Pg/Sqt3bF3UVSI/AAAAAAAAAZs/08K2rL7c0Pk/s512/%25E0%25A6%25A8%25E0%25A6%25BE%25E0%25A6%259F%25E0%25A7%258B%25E0%25A6%25B0%2520%25E0%25A6%25B0%25E0%25A6%25BE%25E0%25A6%259C%25E0%25A6%25AC%25E0%25A6%25BE%25E0%25A6%25A1%25E0%25A6%25BC%25E0%25A7%2580%2520%25281%2529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2286000" y="1809750"/>
            <a:ext cx="35052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6" descr="http://indiajournal.in/wp-content/uploads/2013/07/Unrest_Fomented_006_large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2286000" y="3962400"/>
            <a:ext cx="35052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3048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সিংহদ্বার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0393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খন্ডযুদ্ধ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2971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দরজা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50393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সংঘর্ষ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561975"/>
            <a:ext cx="14446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8343900" y="-381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382000" y="6019799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38100" y="60579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667000" y="457200"/>
            <a:ext cx="3657600" cy="1828800"/>
          </a:xfrm>
          <a:prstGeom prst="wedgeEllipseCallout">
            <a:avLst>
              <a:gd name="adj1" fmla="val -16355"/>
              <a:gd name="adj2" fmla="val 4682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00400" y="838200"/>
            <a:ext cx="25266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05835"/>
            <a:ext cx="91440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১৯৫২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২১শে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ঘটেছিল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alt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-381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8382000" y="6019799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38100" y="60579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Bangla Model Content\CLASS SIX\21 February\url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t="33530"/>
          <a:stretch>
            <a:fillRect/>
          </a:stretch>
        </p:blipFill>
        <p:spPr bwMode="auto">
          <a:xfrm>
            <a:off x="457200" y="1143000"/>
            <a:ext cx="82296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alf Frame 2"/>
          <p:cNvSpPr/>
          <p:nvPr/>
        </p:nvSpPr>
        <p:spPr>
          <a:xfrm>
            <a:off x="0" y="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8343900" y="-381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382000" y="6019799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38100" y="60579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28136"/>
            <a:ext cx="47644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platform-med.org/wp-content/uploads/2014/06/10363127_573606242756387_448931201312038062_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0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alf Frame 2"/>
          <p:cNvSpPr/>
          <p:nvPr/>
        </p:nvSpPr>
        <p:spPr>
          <a:xfrm rot="10800000">
            <a:off x="8382000" y="6019799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6200000">
            <a:off x="38100" y="60579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-381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:\DIGITAL CONTENT RELATED\Digital Content\Picture &amp; Amimation\5154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35000"/>
            <a:ext cx="80645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alf Frame 2"/>
          <p:cNvSpPr/>
          <p:nvPr/>
        </p:nvSpPr>
        <p:spPr>
          <a:xfrm>
            <a:off x="0" y="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8343900" y="-381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382000" y="6019799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38100" y="60579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048000" y="1066800"/>
            <a:ext cx="3657600" cy="1828800"/>
          </a:xfrm>
          <a:prstGeom prst="wedgeEllipseCallout">
            <a:avLst>
              <a:gd name="adj1" fmla="val -16355"/>
              <a:gd name="adj2" fmla="val 4757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8343900" y="-381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382000" y="6019799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38100" y="60579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5592" y="1515070"/>
            <a:ext cx="29290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4430" y="3429000"/>
            <a:ext cx="707277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Bangla Model Content\CLASS SIX\21 February\6_190244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5725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alf Frame 2"/>
          <p:cNvSpPr/>
          <p:nvPr/>
        </p:nvSpPr>
        <p:spPr>
          <a:xfrm>
            <a:off x="0" y="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8343900" y="-381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382000" y="6019799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38100" y="60579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28136"/>
            <a:ext cx="47644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nsidebd.net/wp-content/uploads/2015/02/21st_bg__4028432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70108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alf Frame 2"/>
          <p:cNvSpPr/>
          <p:nvPr/>
        </p:nvSpPr>
        <p:spPr>
          <a:xfrm>
            <a:off x="0" y="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8343900" y="-381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382000" y="6019799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38100" y="60579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Bangla Model Content\CLASS SIX\21 February\url-৯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304800"/>
            <a:ext cx="8488362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alf Frame 2"/>
          <p:cNvSpPr/>
          <p:nvPr/>
        </p:nvSpPr>
        <p:spPr>
          <a:xfrm>
            <a:off x="0" y="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8343900" y="-381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382000" y="6019799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38100" y="60579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GAFFAR\Picture\Mother Language day\dssfsdfs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AFFAR\Picture\Picture\Shahid Minar 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581"/>
          <a:stretch/>
        </p:blipFill>
        <p:spPr>
          <a:xfrm>
            <a:off x="4495800" y="0"/>
            <a:ext cx="51054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159"/>
          <a:stretch/>
        </p:blipFill>
        <p:spPr>
          <a:xfrm>
            <a:off x="0" y="0"/>
            <a:ext cx="4648200" cy="68528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1066800"/>
            <a:ext cx="8686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cap="none" spc="50" dirty="0">
              <a:ln w="11430">
                <a:solidFill>
                  <a:srgbClr val="FF33CC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667000" y="457200"/>
            <a:ext cx="3657600" cy="1828800"/>
          </a:xfrm>
          <a:prstGeom prst="wedgeEllipseCallout">
            <a:avLst>
              <a:gd name="adj1" fmla="val -16355"/>
              <a:gd name="adj2" fmla="val 4757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8343900" y="-381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382000" y="6019799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38100" y="60579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914400"/>
            <a:ext cx="24769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267670"/>
            <a:ext cx="80473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609600"/>
            <a:ext cx="18293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8343900" y="-381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382000" y="6019799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38100" y="60579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2286000"/>
            <a:ext cx="845135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রফিকুল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3124200"/>
            <a:ext cx="833112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রফিকুল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3962400"/>
            <a:ext cx="483658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b="1" kern="11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11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36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11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11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6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kern="11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724400"/>
            <a:ext cx="8763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আন্দোলনে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শহীদদের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Bangla Model Content\CLASS SIX\MOTHER LAND\selling-your-home-cedar-shingle-hom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 l="24129" t="12016" r="19292" b="14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514600" y="1371600"/>
            <a:ext cx="3962400" cy="1109663"/>
            <a:chOff x="2590800" y="2699882"/>
            <a:chExt cx="3962400" cy="1108871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2590800" y="2699882"/>
              <a:ext cx="3962400" cy="1107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bn-BD" altLang="en-US" sz="66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alt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819400" y="3807166"/>
              <a:ext cx="3505200" cy="1587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0" y="2967334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5400" dirty="0" smtClean="0">
                <a:latin typeface="NikoshBAN" pitchFamily="2" charset="0"/>
                <a:cs typeface="NikoshBAN" pitchFamily="2" charset="0"/>
              </a:rPr>
              <a:t>‘‘</a:t>
            </a:r>
            <a:r>
              <a:rPr lang="en-US" altLang="en-US" sz="54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alt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alt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alt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alt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endParaRPr lang="en-US" alt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altLang="en-US" sz="5400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alt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alt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 err="1" smtClean="0">
                <a:latin typeface="NikoshBAN" pitchFamily="2" charset="0"/>
                <a:cs typeface="NikoshBAN" pitchFamily="2" charset="0"/>
              </a:rPr>
              <a:t>সুগম</a:t>
            </a:r>
            <a:r>
              <a:rPr lang="en-US" alt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altLang="en-US" sz="5400" dirty="0" smtClean="0">
                <a:latin typeface="NikoshBAN" pitchFamily="2" charset="0"/>
                <a:cs typeface="NikoshBAN" pitchFamily="2" charset="0"/>
              </a:rPr>
              <a:t>’’ </a:t>
            </a:r>
            <a:r>
              <a:rPr lang="en-US" altLang="en-US" sz="5400" dirty="0" err="1" smtClean="0">
                <a:latin typeface="NikoshBAN" pitchFamily="2" charset="0"/>
                <a:cs typeface="NikoshBAN" pitchFamily="2" charset="0"/>
              </a:rPr>
              <a:t>উক্তিটির</a:t>
            </a:r>
            <a:endParaRPr lang="en-US" alt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altLang="en-US" sz="5400" dirty="0" err="1" smtClean="0"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alt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alt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alt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alt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altLang="en-US" sz="5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Half Frame 6"/>
          <p:cNvSpPr/>
          <p:nvPr/>
        </p:nvSpPr>
        <p:spPr>
          <a:xfrm>
            <a:off x="0" y="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8343900" y="-381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8382000" y="6019799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38100" y="60579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GAFFAR\Picture\Mother Language day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2392740"/>
            <a:ext cx="80772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5400000">
            <a:off x="8343900" y="-381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>
            <a:off x="8382000" y="6019799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38100" y="60579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581400" y="228600"/>
            <a:ext cx="20152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02-12-2015 gaffar\New folder\images.jpeg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276600"/>
            <a:ext cx="3352800" cy="2514600"/>
          </a:xfrm>
          <a:prstGeom prst="rect">
            <a:avLst/>
          </a:prstGeom>
          <a:noFill/>
        </p:spPr>
      </p:pic>
      <p:sp>
        <p:nvSpPr>
          <p:cNvPr id="5" name="Half Frame 4"/>
          <p:cNvSpPr/>
          <p:nvPr/>
        </p:nvSpPr>
        <p:spPr>
          <a:xfrm>
            <a:off x="0" y="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-381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8382000" y="6019799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38100" y="60579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1014412"/>
            <a:ext cx="3886200" cy="538638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990600"/>
            <a:ext cx="3886200" cy="532453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মোঃআব্দুল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গাফফার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ভুঁইয়া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আমতলী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মনোহরগঞ্জ,কুমিল্লা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০১৮৩১৯৭৬১৭৯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E:\02-12-2015 gaffar\018319761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716" y="1905000"/>
            <a:ext cx="2765684" cy="1662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609600" y="990600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00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এবার আমরা একটি গানের অংশ বিশেষ দেখি .....</a:t>
            </a:r>
          </a:p>
        </p:txBody>
      </p:sp>
      <p:sp>
        <p:nvSpPr>
          <p:cNvPr id="3" name="7-Point Star 2">
            <a:hlinkClick r:id="rId4" action="ppaction://program"/>
          </p:cNvPr>
          <p:cNvSpPr/>
          <p:nvPr/>
        </p:nvSpPr>
        <p:spPr>
          <a:xfrm>
            <a:off x="2971800" y="2286000"/>
            <a:ext cx="3124200" cy="2667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512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076700" y="3233738"/>
          <a:ext cx="914400" cy="771525"/>
        </p:xfrm>
        <a:graphic>
          <a:graphicData uri="http://schemas.openxmlformats.org/presentationml/2006/ole">
            <p:oleObj spid="_x0000_s1026" name="Packager Shell Object" showAsIcon="1" r:id="rId5" imgW="914400" imgH="771525" progId="Package">
              <p:embed/>
            </p:oleObj>
          </a:graphicData>
        </a:graphic>
      </p:graphicFrame>
      <p:sp>
        <p:nvSpPr>
          <p:cNvPr id="5" name="Half Frame 4"/>
          <p:cNvSpPr/>
          <p:nvPr/>
        </p:nvSpPr>
        <p:spPr>
          <a:xfrm>
            <a:off x="0" y="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-381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8382000" y="6019799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38100" y="60579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GAFFAR\Picture\Mother Language day\bfbdfdf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21579" y="1594009"/>
            <a:ext cx="6779421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3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অমর</a:t>
            </a:r>
            <a:r>
              <a:rPr lang="en-US" sz="1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endParaRPr lang="en-US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791200" y="3497263"/>
            <a:ext cx="3581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alt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রফিকুল</a:t>
            </a:r>
            <a:r>
              <a:rPr lang="en-US" alt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alt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9800" y="3925888"/>
            <a:ext cx="3581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alt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alt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alt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29000" y="533400"/>
            <a:ext cx="21291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752600" y="1371600"/>
            <a:ext cx="5213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...............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57200" y="2057400"/>
            <a:ext cx="853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(১৯৫২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-------</a:t>
            </a:r>
          </a:p>
          <a:p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বরকত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8343900" y="-381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8382000" y="6019799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38100" y="60579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24000" y="1436688"/>
            <a:ext cx="5715000" cy="3581400"/>
            <a:chOff x="1524000" y="1447800"/>
            <a:chExt cx="5715000" cy="3581400"/>
          </a:xfrm>
        </p:grpSpPr>
        <p:sp>
          <p:nvSpPr>
            <p:cNvPr id="3" name="Oval 2"/>
            <p:cNvSpPr/>
            <p:nvPr/>
          </p:nvSpPr>
          <p:spPr>
            <a:xfrm>
              <a:off x="1524000" y="1447800"/>
              <a:ext cx="5715000" cy="3581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158574" y="2453670"/>
              <a:ext cx="4445851" cy="15696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6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সরব</a:t>
              </a:r>
              <a:r>
                <a:rPr lang="en-US" sz="96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96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Half Frame 4"/>
          <p:cNvSpPr/>
          <p:nvPr/>
        </p:nvSpPr>
        <p:spPr>
          <a:xfrm>
            <a:off x="0" y="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-381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8382000" y="6019799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38100" y="60579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http://thumbs.dreamstime.com/z/3d-flag-map-bangladesh-5174556.jpg"/>
          <p:cNvPicPr>
            <a:picLocks noChangeAspect="1" noChangeArrowheads="1"/>
          </p:cNvPicPr>
          <p:nvPr/>
        </p:nvPicPr>
        <p:blipFill>
          <a:blip r:embed="rId2"/>
          <a:srcRect l="15515" t="8118" r="18204" b="7718"/>
          <a:stretch>
            <a:fillRect/>
          </a:stretch>
        </p:blipFill>
        <p:spPr bwMode="auto">
          <a:xfrm>
            <a:off x="3094038" y="1687513"/>
            <a:ext cx="1577975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8" descr="http://www.amaderbarisal.com/wp-content/uploads/2011/06/baksu-bm-college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44" y="4248126"/>
            <a:ext cx="2979761" cy="1924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133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নিখিল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133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সমুদয়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0393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সভ্য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51155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561975"/>
            <a:ext cx="14446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8343900" y="-381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38100" y="6057900"/>
            <a:ext cx="762000" cy="8382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256</Words>
  <Application>Microsoft Office PowerPoint</Application>
  <PresentationFormat>On-screen Show (4:3)</PresentationFormat>
  <Paragraphs>78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win7</cp:lastModifiedBy>
  <cp:revision>52</cp:revision>
  <dcterms:created xsi:type="dcterms:W3CDTF">2006-08-16T00:00:00Z</dcterms:created>
  <dcterms:modified xsi:type="dcterms:W3CDTF">2020-12-09T04:42:35Z</dcterms:modified>
</cp:coreProperties>
</file>