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FF8F4F-3F8A-4369-BE40-276E8348D3C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3368A3-C8E8-4B9F-A7B9-DB3655C31656}">
      <dgm:prSet phldrT="[Text]" custT="1"/>
      <dgm:spPr>
        <a:noFill/>
        <a:ln w="63500" cap="rnd">
          <a:solidFill>
            <a:srgbClr val="7030A0"/>
          </a:solidFill>
          <a:prstDash val="sysDot"/>
        </a:ln>
      </dgm:spPr>
      <dgm:t>
        <a:bodyPr/>
        <a:lstStyle/>
        <a:p>
          <a:r>
            <a:rPr lang="en-US" sz="80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নাজাসাত</a:t>
          </a:r>
          <a:endParaRPr lang="en-US" sz="8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A34805-A25B-4DFD-9CCF-6E8E0ED41CDE}" type="parTrans" cxnId="{4C790A7E-9DCC-4B61-8737-CEECB46FA434}">
      <dgm:prSet/>
      <dgm:spPr/>
      <dgm:t>
        <a:bodyPr/>
        <a:lstStyle/>
        <a:p>
          <a:endParaRPr lang="en-US"/>
        </a:p>
      </dgm:t>
    </dgm:pt>
    <dgm:pt modelId="{5FF2A43F-8D3B-480C-A472-8B97C0B27412}" type="sibTrans" cxnId="{4C790A7E-9DCC-4B61-8737-CEECB46FA434}">
      <dgm:prSet custT="1"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2CAEEE-89A7-424C-BA57-1307D8D57E7D}">
      <dgm:prSet phldrT="[Text]" custT="1"/>
      <dgm:spPr>
        <a:noFill/>
        <a:ln w="63500" cap="rnd">
          <a:solidFill>
            <a:srgbClr val="7030A0"/>
          </a:solidFill>
          <a:prstDash val="sysDot"/>
        </a:ln>
      </dgm:spPr>
      <dgm:t>
        <a:bodyPr/>
        <a:lstStyle/>
        <a:p>
          <a:r>
            <a:rPr lang="en-US" sz="60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নাজাসাতে</a:t>
          </a:r>
          <a:r>
            <a: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হুকমি</a:t>
          </a:r>
          <a:endParaRPr lang="en-US" sz="6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8385DC-0957-483F-9B9F-B23DC5335E6C}" type="parTrans" cxnId="{E47364A2-6791-446A-AB53-2A8336011BFF}">
      <dgm:prSet/>
      <dgm:spPr/>
      <dgm:t>
        <a:bodyPr/>
        <a:lstStyle/>
        <a:p>
          <a:endParaRPr lang="en-US"/>
        </a:p>
      </dgm:t>
    </dgm:pt>
    <dgm:pt modelId="{B7633E6D-C190-4260-A6A2-255009CCA203}" type="sibTrans" cxnId="{E47364A2-6791-446A-AB53-2A8336011BFF}">
      <dgm:prSet custT="1"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3A514A-8D55-4252-8E9F-0CF05DE0E00D}">
      <dgm:prSet phldrT="[Text]" custT="1"/>
      <dgm:spPr>
        <a:noFill/>
        <a:ln w="63500" cap="rnd">
          <a:solidFill>
            <a:srgbClr val="7030A0"/>
          </a:solidFill>
          <a:prstDash val="sysDot"/>
        </a:ln>
      </dgm:spPr>
      <dgm:t>
        <a:bodyPr/>
        <a:lstStyle/>
        <a:p>
          <a:r>
            <a:rPr lang="en-US" sz="6000" b="1" dirty="0" err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নাজাসাতে</a:t>
          </a:r>
          <a:r>
            <a:rPr lang="en-US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dirty="0" err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হাকিকি</a:t>
          </a:r>
          <a:endParaRPr lang="en-US" sz="6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B880B0-BE0B-41DF-808C-D868086C2B2C}" type="parTrans" cxnId="{740CD2D9-3707-447C-B725-8FED01CFA583}">
      <dgm:prSet/>
      <dgm:spPr/>
      <dgm:t>
        <a:bodyPr/>
        <a:lstStyle/>
        <a:p>
          <a:endParaRPr lang="en-US"/>
        </a:p>
      </dgm:t>
    </dgm:pt>
    <dgm:pt modelId="{CA5763AF-5272-4A91-9D63-349A600DCBA0}" type="sibTrans" cxnId="{740CD2D9-3707-447C-B725-8FED01CFA583}">
      <dgm:prSet custT="1"/>
      <dgm:spPr/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3818DE-D0BB-4632-8247-0A9ECD2C2204}" type="pres">
      <dgm:prSet presAssocID="{57FF8F4F-3F8A-4369-BE40-276E8348D3C0}" presName="Name0" presStyleCnt="0">
        <dgm:presLayoutVars>
          <dgm:dir/>
          <dgm:resizeHandles val="exact"/>
        </dgm:presLayoutVars>
      </dgm:prSet>
      <dgm:spPr/>
    </dgm:pt>
    <dgm:pt modelId="{C217AB49-3AEA-421F-B0AB-35CB15A986D3}" type="pres">
      <dgm:prSet presAssocID="{2A3368A3-C8E8-4B9F-A7B9-DB3655C31656}" presName="node" presStyleLbl="node1" presStyleIdx="0" presStyleCnt="3" custScaleX="179578" custScaleY="120185">
        <dgm:presLayoutVars>
          <dgm:bulletEnabled val="1"/>
        </dgm:presLayoutVars>
      </dgm:prSet>
      <dgm:spPr/>
    </dgm:pt>
    <dgm:pt modelId="{5E33B5B9-F4F8-4AD5-B749-FC671BB37DF4}" type="pres">
      <dgm:prSet presAssocID="{5FF2A43F-8D3B-480C-A472-8B97C0B27412}" presName="sibTrans" presStyleLbl="sibTrans2D1" presStyleIdx="0" presStyleCnt="3" custScaleX="177606"/>
      <dgm:spPr/>
    </dgm:pt>
    <dgm:pt modelId="{02191214-C3D7-42FF-8F5C-3294DDD8F3A3}" type="pres">
      <dgm:prSet presAssocID="{5FF2A43F-8D3B-480C-A472-8B97C0B27412}" presName="connectorText" presStyleLbl="sibTrans2D1" presStyleIdx="0" presStyleCnt="3"/>
      <dgm:spPr/>
    </dgm:pt>
    <dgm:pt modelId="{D0366CA3-92AA-4E41-80CC-FE1A78DCF54C}" type="pres">
      <dgm:prSet presAssocID="{D02CAEEE-89A7-424C-BA57-1307D8D57E7D}" presName="node" presStyleLbl="node1" presStyleIdx="1" presStyleCnt="3" custScaleX="132968" custScaleY="146310" custRadScaleRad="107014" custRadScaleInc="-16757">
        <dgm:presLayoutVars>
          <dgm:bulletEnabled val="1"/>
        </dgm:presLayoutVars>
      </dgm:prSet>
      <dgm:spPr/>
    </dgm:pt>
    <dgm:pt modelId="{E25E6D50-1CDD-4D7B-8DDC-66F854183059}" type="pres">
      <dgm:prSet presAssocID="{B7633E6D-C190-4260-A6A2-255009CCA203}" presName="sibTrans" presStyleLbl="sibTrans2D1" presStyleIdx="1" presStyleCnt="3"/>
      <dgm:spPr/>
    </dgm:pt>
    <dgm:pt modelId="{D2AFA9B2-039E-40AB-BF41-D17A450E8877}" type="pres">
      <dgm:prSet presAssocID="{B7633E6D-C190-4260-A6A2-255009CCA203}" presName="connectorText" presStyleLbl="sibTrans2D1" presStyleIdx="1" presStyleCnt="3"/>
      <dgm:spPr/>
    </dgm:pt>
    <dgm:pt modelId="{7C2FE744-C321-43FE-8A21-828905962E54}" type="pres">
      <dgm:prSet presAssocID="{033A514A-8D55-4252-8E9F-0CF05DE0E00D}" presName="node" presStyleLbl="node1" presStyleIdx="2" presStyleCnt="3" custScaleX="138898" custScaleY="146310" custRadScaleRad="102084" custRadScaleInc="15078">
        <dgm:presLayoutVars>
          <dgm:bulletEnabled val="1"/>
        </dgm:presLayoutVars>
      </dgm:prSet>
      <dgm:spPr/>
    </dgm:pt>
    <dgm:pt modelId="{B086590C-ABED-48A1-ABD8-EC078DDE2A50}" type="pres">
      <dgm:prSet presAssocID="{CA5763AF-5272-4A91-9D63-349A600DCBA0}" presName="sibTrans" presStyleLbl="sibTrans2D1" presStyleIdx="2" presStyleCnt="3" custScaleX="175082"/>
      <dgm:spPr/>
    </dgm:pt>
    <dgm:pt modelId="{C37D16B0-6DC0-4407-B3B1-B1DA74382189}" type="pres">
      <dgm:prSet presAssocID="{CA5763AF-5272-4A91-9D63-349A600DCBA0}" presName="connectorText" presStyleLbl="sibTrans2D1" presStyleIdx="2" presStyleCnt="3"/>
      <dgm:spPr/>
    </dgm:pt>
  </dgm:ptLst>
  <dgm:cxnLst>
    <dgm:cxn modelId="{BF8E2636-2704-42E7-A9C6-6463F706AB86}" type="presOf" srcId="{57FF8F4F-3F8A-4369-BE40-276E8348D3C0}" destId="{593818DE-D0BB-4632-8247-0A9ECD2C2204}" srcOrd="0" destOrd="0" presId="urn:microsoft.com/office/officeart/2005/8/layout/cycle7"/>
    <dgm:cxn modelId="{4907204C-5374-4030-BD28-74DBA7AD8903}" type="presOf" srcId="{CA5763AF-5272-4A91-9D63-349A600DCBA0}" destId="{C37D16B0-6DC0-4407-B3B1-B1DA74382189}" srcOrd="1" destOrd="0" presId="urn:microsoft.com/office/officeart/2005/8/layout/cycle7"/>
    <dgm:cxn modelId="{4C790A7E-9DCC-4B61-8737-CEECB46FA434}" srcId="{57FF8F4F-3F8A-4369-BE40-276E8348D3C0}" destId="{2A3368A3-C8E8-4B9F-A7B9-DB3655C31656}" srcOrd="0" destOrd="0" parTransId="{6EA34805-A25B-4DFD-9CCF-6E8E0ED41CDE}" sibTransId="{5FF2A43F-8D3B-480C-A472-8B97C0B27412}"/>
    <dgm:cxn modelId="{E47364A2-6791-446A-AB53-2A8336011BFF}" srcId="{57FF8F4F-3F8A-4369-BE40-276E8348D3C0}" destId="{D02CAEEE-89A7-424C-BA57-1307D8D57E7D}" srcOrd="1" destOrd="0" parTransId="{798385DC-0957-483F-9B9F-B23DC5335E6C}" sibTransId="{B7633E6D-C190-4260-A6A2-255009CCA203}"/>
    <dgm:cxn modelId="{E3939DBA-48E2-46E8-BA42-441B03901182}" type="presOf" srcId="{B7633E6D-C190-4260-A6A2-255009CCA203}" destId="{D2AFA9B2-039E-40AB-BF41-D17A450E8877}" srcOrd="1" destOrd="0" presId="urn:microsoft.com/office/officeart/2005/8/layout/cycle7"/>
    <dgm:cxn modelId="{951034D6-A561-44F1-BC1A-49E974A30D47}" type="presOf" srcId="{B7633E6D-C190-4260-A6A2-255009CCA203}" destId="{E25E6D50-1CDD-4D7B-8DDC-66F854183059}" srcOrd="0" destOrd="0" presId="urn:microsoft.com/office/officeart/2005/8/layout/cycle7"/>
    <dgm:cxn modelId="{740CD2D9-3707-447C-B725-8FED01CFA583}" srcId="{57FF8F4F-3F8A-4369-BE40-276E8348D3C0}" destId="{033A514A-8D55-4252-8E9F-0CF05DE0E00D}" srcOrd="2" destOrd="0" parTransId="{EBB880B0-BE0B-41DF-808C-D868086C2B2C}" sibTransId="{CA5763AF-5272-4A91-9D63-349A600DCBA0}"/>
    <dgm:cxn modelId="{C651E5DB-03D8-4E9E-B66C-76D102452B63}" type="presOf" srcId="{D02CAEEE-89A7-424C-BA57-1307D8D57E7D}" destId="{D0366CA3-92AA-4E41-80CC-FE1A78DCF54C}" srcOrd="0" destOrd="0" presId="urn:microsoft.com/office/officeart/2005/8/layout/cycle7"/>
    <dgm:cxn modelId="{31396ADF-AA5A-4F62-A315-0F613C1B796F}" type="presOf" srcId="{033A514A-8D55-4252-8E9F-0CF05DE0E00D}" destId="{7C2FE744-C321-43FE-8A21-828905962E54}" srcOrd="0" destOrd="0" presId="urn:microsoft.com/office/officeart/2005/8/layout/cycle7"/>
    <dgm:cxn modelId="{17A643E8-5D1A-454F-8E47-6C79C9CF8610}" type="presOf" srcId="{CA5763AF-5272-4A91-9D63-349A600DCBA0}" destId="{B086590C-ABED-48A1-ABD8-EC078DDE2A50}" srcOrd="0" destOrd="0" presId="urn:microsoft.com/office/officeart/2005/8/layout/cycle7"/>
    <dgm:cxn modelId="{6C5987E9-71DD-434F-9F62-88DA0245F022}" type="presOf" srcId="{5FF2A43F-8D3B-480C-A472-8B97C0B27412}" destId="{5E33B5B9-F4F8-4AD5-B749-FC671BB37DF4}" srcOrd="0" destOrd="0" presId="urn:microsoft.com/office/officeart/2005/8/layout/cycle7"/>
    <dgm:cxn modelId="{0B329FEB-275C-45FB-BB3B-1E55EAD3E34E}" type="presOf" srcId="{2A3368A3-C8E8-4B9F-A7B9-DB3655C31656}" destId="{C217AB49-3AEA-421F-B0AB-35CB15A986D3}" srcOrd="0" destOrd="0" presId="urn:microsoft.com/office/officeart/2005/8/layout/cycle7"/>
    <dgm:cxn modelId="{D3C42AEC-EEA3-4CE0-BAD9-EC0E94735DB8}" type="presOf" srcId="{5FF2A43F-8D3B-480C-A472-8B97C0B27412}" destId="{02191214-C3D7-42FF-8F5C-3294DDD8F3A3}" srcOrd="1" destOrd="0" presId="urn:microsoft.com/office/officeart/2005/8/layout/cycle7"/>
    <dgm:cxn modelId="{798B7B57-15FA-424E-BE5C-760A4239A2CA}" type="presParOf" srcId="{593818DE-D0BB-4632-8247-0A9ECD2C2204}" destId="{C217AB49-3AEA-421F-B0AB-35CB15A986D3}" srcOrd="0" destOrd="0" presId="urn:microsoft.com/office/officeart/2005/8/layout/cycle7"/>
    <dgm:cxn modelId="{E03D7F91-88E0-4390-941E-B7D94D9003FA}" type="presParOf" srcId="{593818DE-D0BB-4632-8247-0A9ECD2C2204}" destId="{5E33B5B9-F4F8-4AD5-B749-FC671BB37DF4}" srcOrd="1" destOrd="0" presId="urn:microsoft.com/office/officeart/2005/8/layout/cycle7"/>
    <dgm:cxn modelId="{181061E0-51CB-438E-96F0-0718440856FD}" type="presParOf" srcId="{5E33B5B9-F4F8-4AD5-B749-FC671BB37DF4}" destId="{02191214-C3D7-42FF-8F5C-3294DDD8F3A3}" srcOrd="0" destOrd="0" presId="urn:microsoft.com/office/officeart/2005/8/layout/cycle7"/>
    <dgm:cxn modelId="{84B56492-0733-48AE-8360-4CA1B1B20B01}" type="presParOf" srcId="{593818DE-D0BB-4632-8247-0A9ECD2C2204}" destId="{D0366CA3-92AA-4E41-80CC-FE1A78DCF54C}" srcOrd="2" destOrd="0" presId="urn:microsoft.com/office/officeart/2005/8/layout/cycle7"/>
    <dgm:cxn modelId="{BD53F1BA-B245-4C18-9845-EEAB1A8DDF9C}" type="presParOf" srcId="{593818DE-D0BB-4632-8247-0A9ECD2C2204}" destId="{E25E6D50-1CDD-4D7B-8DDC-66F854183059}" srcOrd="3" destOrd="0" presId="urn:microsoft.com/office/officeart/2005/8/layout/cycle7"/>
    <dgm:cxn modelId="{A1F16D75-2F3B-4119-AC9C-C8212733D678}" type="presParOf" srcId="{E25E6D50-1CDD-4D7B-8DDC-66F854183059}" destId="{D2AFA9B2-039E-40AB-BF41-D17A450E8877}" srcOrd="0" destOrd="0" presId="urn:microsoft.com/office/officeart/2005/8/layout/cycle7"/>
    <dgm:cxn modelId="{AE0B4EEB-49D6-4B32-A410-4442B0B4CE0D}" type="presParOf" srcId="{593818DE-D0BB-4632-8247-0A9ECD2C2204}" destId="{7C2FE744-C321-43FE-8A21-828905962E54}" srcOrd="4" destOrd="0" presId="urn:microsoft.com/office/officeart/2005/8/layout/cycle7"/>
    <dgm:cxn modelId="{425B879B-F23A-4E9D-9415-35CA0A43EDBB}" type="presParOf" srcId="{593818DE-D0BB-4632-8247-0A9ECD2C2204}" destId="{B086590C-ABED-48A1-ABD8-EC078DDE2A50}" srcOrd="5" destOrd="0" presId="urn:microsoft.com/office/officeart/2005/8/layout/cycle7"/>
    <dgm:cxn modelId="{4B7AC284-5B8D-462A-BF8C-40560C6291D2}" type="presParOf" srcId="{B086590C-ABED-48A1-ABD8-EC078DDE2A50}" destId="{C37D16B0-6DC0-4407-B3B1-B1DA7438218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7AB49-3AEA-421F-B0AB-35CB15A986D3}">
      <dsp:nvSpPr>
        <dsp:cNvPr id="0" name=""/>
        <dsp:cNvSpPr/>
      </dsp:nvSpPr>
      <dsp:spPr>
        <a:xfrm>
          <a:off x="2117009" y="-186894"/>
          <a:ext cx="4062658" cy="1359494"/>
        </a:xfrm>
        <a:prstGeom prst="roundRect">
          <a:avLst>
            <a:gd name="adj" fmla="val 10000"/>
          </a:avLst>
        </a:prstGeom>
        <a:noFill/>
        <a:ln w="63500" cap="rnd" cmpd="sng" algn="ctr">
          <a:solidFill>
            <a:srgbClr val="7030A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নাজাসাত</a:t>
          </a:r>
          <a:endParaRPr lang="en-US" sz="80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6827" y="-147076"/>
        <a:ext cx="3983022" cy="1279858"/>
      </dsp:txXfrm>
    </dsp:sp>
    <dsp:sp modelId="{5E33B5B9-F4F8-4AD5-B749-FC671BB37DF4}">
      <dsp:nvSpPr>
        <dsp:cNvPr id="0" name=""/>
        <dsp:cNvSpPr/>
      </dsp:nvSpPr>
      <dsp:spPr>
        <a:xfrm rot="3216749">
          <a:off x="4361735" y="1692803"/>
          <a:ext cx="1633516" cy="3959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80507" y="1771985"/>
        <a:ext cx="1395972" cy="237544"/>
      </dsp:txXfrm>
    </dsp:sp>
    <dsp:sp modelId="{D0366CA3-92AA-4E41-80CC-FE1A78DCF54C}">
      <dsp:nvSpPr>
        <dsp:cNvPr id="0" name=""/>
        <dsp:cNvSpPr/>
      </dsp:nvSpPr>
      <dsp:spPr>
        <a:xfrm>
          <a:off x="4813444" y="2608915"/>
          <a:ext cx="3008183" cy="1655012"/>
        </a:xfrm>
        <a:prstGeom prst="roundRect">
          <a:avLst>
            <a:gd name="adj" fmla="val 10000"/>
          </a:avLst>
        </a:prstGeom>
        <a:noFill/>
        <a:ln w="63500" cap="rnd" cmpd="sng" algn="ctr">
          <a:solidFill>
            <a:srgbClr val="7030A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নাজাসাতে</a:t>
          </a:r>
          <a:r>
            <a:rPr lang="en-US" sz="6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হুকমি</a:t>
          </a:r>
          <a:endParaRPr lang="en-US" sz="6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61918" y="2657389"/>
        <a:ext cx="2911235" cy="1558064"/>
      </dsp:txXfrm>
    </dsp:sp>
    <dsp:sp modelId="{E25E6D50-1CDD-4D7B-8DDC-66F854183059}">
      <dsp:nvSpPr>
        <dsp:cNvPr id="0" name=""/>
        <dsp:cNvSpPr/>
      </dsp:nvSpPr>
      <dsp:spPr>
        <a:xfrm rot="10800000">
          <a:off x="3778734" y="3238467"/>
          <a:ext cx="919741" cy="3959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897506" y="3317649"/>
        <a:ext cx="682197" cy="237544"/>
      </dsp:txXfrm>
    </dsp:sp>
    <dsp:sp modelId="{7C2FE744-C321-43FE-8A21-828905962E54}">
      <dsp:nvSpPr>
        <dsp:cNvPr id="0" name=""/>
        <dsp:cNvSpPr/>
      </dsp:nvSpPr>
      <dsp:spPr>
        <a:xfrm>
          <a:off x="521427" y="2608915"/>
          <a:ext cx="3142339" cy="1655012"/>
        </a:xfrm>
        <a:prstGeom prst="roundRect">
          <a:avLst>
            <a:gd name="adj" fmla="val 10000"/>
          </a:avLst>
        </a:prstGeom>
        <a:noFill/>
        <a:ln w="63500" cap="rnd" cmpd="sng" algn="ctr">
          <a:solidFill>
            <a:srgbClr val="7030A0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 dirty="0" err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নাজাসাতে</a:t>
          </a:r>
          <a:r>
            <a:rPr lang="en-US" sz="6000" b="1" kern="1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000" b="1" kern="1200" dirty="0" err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হাকিকি</a:t>
          </a:r>
          <a:endParaRPr lang="en-US" sz="6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9901" y="2657389"/>
        <a:ext cx="3045391" cy="1558064"/>
      </dsp:txXfrm>
    </dsp:sp>
    <dsp:sp modelId="{B086590C-ABED-48A1-ABD8-EC078DDE2A50}">
      <dsp:nvSpPr>
        <dsp:cNvPr id="0" name=""/>
        <dsp:cNvSpPr/>
      </dsp:nvSpPr>
      <dsp:spPr>
        <a:xfrm rot="18295790">
          <a:off x="2366913" y="1692803"/>
          <a:ext cx="1610302" cy="39590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5685" y="1771985"/>
        <a:ext cx="1372758" cy="237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6AE8-A821-4F25-BA14-975F5DF2B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BD48C-C4DC-46D9-A3F7-C8BE8B8F7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486BB-8E6B-4528-9577-F59E81083F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17250-BEEC-4943-B291-FA430BCE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0631F-4157-4952-822B-4439ACC1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9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B86D3-1543-4E6E-A1B6-F8410D69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38C3A-DE39-4E07-91D4-FD59FC3D2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80C1D-5D4B-4B1E-B1CA-5695550491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54DB4-1F10-407D-A0B9-076318F2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007E9-07AB-4698-A90A-884E74836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4891F0-5452-4440-8E8F-ADDA8D6C8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E1A49-353C-4BC6-8D1B-3ACC1596B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BC3A6-52C8-4D62-A3F2-67A06B13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EF056-E010-458E-A5B6-0C85F85DC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5CEB-26DF-4D0B-9599-AE23F206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5D8A-BE2E-48B4-859A-86948D6D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3EB62-35DC-42C8-8B8E-4402B3D5D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8639E-7F5E-4324-BFBA-5940675B4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259-EEF0-4EAF-B754-F639B549E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6E5A1-F78B-44C0-AC67-DA50277C2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8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A59A9-E079-40F7-880D-BDE409FD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85B7F-B106-4742-BDC9-6FAA1D0AB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A4159-2D31-4E4B-903C-E07F447E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30D3C-C6EE-4EE6-9097-C37DBE46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14E94-8EC7-44E1-B1B1-7229A77AF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0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93DD-6BFB-407C-929E-383C0ABE0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8B7E6-B5A9-42E3-9216-5307ABD3E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96ABD-6B2E-41E8-84E9-488ACF0DB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8CA6B-B60C-4E02-8328-2A373817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83FC3B-DA85-4487-BCD9-C73F639D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9269D-2F6C-4B78-94D7-2FAE46F4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2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1614E-AACA-44DF-948E-1AF8AB272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1101F-9DE8-4171-B7F8-071A273C7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1EC74-30F4-4757-AACC-2ACEB9FCD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4E023D-CDCF-4B91-BC31-41D53B385B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6EBD6-C5E1-4C69-8CCC-921184A75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F831F-6167-48D4-BB81-095434FA3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54870-0173-46FD-80B2-A6166E8A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FFEEE0-4DB5-424C-8F88-9F0D683D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4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DB082-D20C-4BC8-94E1-F8C11D9B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4A464-80D6-4987-A8A2-04B9CC83EF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5B7342-6E9F-4D6A-947A-8EEC7935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806B6-E4DF-47CF-9183-DC7E3E3B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6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4BFBA-D914-4B47-BF7D-3252F8DC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E3B82-F17E-481D-9A6C-9B4013B76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27640-E4CF-4295-9CBB-E66BA4C99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2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5F31-BADE-4138-97A6-84C01AA8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6819D-4F8A-4F33-91AE-C6AE33DF6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8C686-BC75-4215-961F-8079F14B3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78822-854D-4DCA-8C9C-E267F99F5D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8CFE0-ACAE-4381-875C-AB9B4128E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57542-A52E-499F-ADA8-48ED0409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0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BB75-67DB-42E8-AB78-5463BBE7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6EFC49-6373-47EA-A1BF-EF8236C092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1379-B6AC-4AFF-9577-488A3A695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1F8B1-F8CD-479E-8C2C-6A62031C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39EDB77-2781-4648-A364-DEC693C15B50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C105F-C7FB-4B6C-86ED-8C20249D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AFD11-9D13-450F-99C6-B7298A24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D6E472B-2207-418A-931F-AB765D6B7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7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8B7CF3-61BD-48D2-AE5E-0E88561DC3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2974" r="2930" b="39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C15468-DE5A-473C-96EA-114CA4AE0471}"/>
              </a:ext>
            </a:extLst>
          </p:cNvPr>
          <p:cNvSpPr txBox="1"/>
          <p:nvPr userDrawn="1"/>
        </p:nvSpPr>
        <p:spPr>
          <a:xfrm>
            <a:off x="548640" y="6492240"/>
            <a:ext cx="8033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MD. ABDUL AHAD, Asst. Teacher,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Dalua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High School &amp; College,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Birgonj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Dinajpur</a:t>
            </a:r>
            <a:endParaRPr 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33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্বাগতম-1">
            <a:hlinkClick r:id="" action="ppaction://media"/>
            <a:extLst>
              <a:ext uri="{FF2B5EF4-FFF2-40B4-BE49-F238E27FC236}">
                <a16:creationId xmlns:a16="http://schemas.microsoft.com/office/drawing/2014/main" id="{C5111033-D77F-4EF1-888A-F8E6078087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6265" y="436098"/>
            <a:ext cx="7385538" cy="59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1847BD-A677-4D6A-A3F4-E368E629AE8E}"/>
              </a:ext>
            </a:extLst>
          </p:cNvPr>
          <p:cNvSpPr/>
          <p:nvPr/>
        </p:nvSpPr>
        <p:spPr>
          <a:xfrm>
            <a:off x="935501" y="539543"/>
            <a:ext cx="7272997" cy="600796"/>
          </a:xfrm>
          <a:prstGeom prst="roundRect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14486-8253-4405-AA27-598E95F2BE21}"/>
              </a:ext>
            </a:extLst>
          </p:cNvPr>
          <p:cNvSpPr txBox="1"/>
          <p:nvPr/>
        </p:nvSpPr>
        <p:spPr>
          <a:xfrm>
            <a:off x="455294" y="1274635"/>
            <a:ext cx="8228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িধানে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72DA85-DAE8-42F4-B484-5BC90D758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r="11994" b="9828"/>
          <a:stretch/>
        </p:blipFill>
        <p:spPr>
          <a:xfrm>
            <a:off x="732179" y="3141231"/>
            <a:ext cx="2179834" cy="1754326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4887A9-5103-458E-8C5B-5CCA2FF830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5" r="3213" b="17336"/>
          <a:stretch/>
        </p:blipFill>
        <p:spPr>
          <a:xfrm>
            <a:off x="5430129" y="3141231"/>
            <a:ext cx="2307101" cy="1754326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07C1AD-FE38-451E-B655-DC56EE6D23DC}"/>
              </a:ext>
            </a:extLst>
          </p:cNvPr>
          <p:cNvSpPr txBox="1"/>
          <p:nvPr/>
        </p:nvSpPr>
        <p:spPr>
          <a:xfrm>
            <a:off x="455294" y="5007827"/>
            <a:ext cx="270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ভঙ্গ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8F602C-0392-4BB0-8C5A-367510940668}"/>
              </a:ext>
            </a:extLst>
          </p:cNvPr>
          <p:cNvSpPr txBox="1"/>
          <p:nvPr/>
        </p:nvSpPr>
        <p:spPr>
          <a:xfrm>
            <a:off x="5064369" y="5007827"/>
            <a:ext cx="361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4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D3F976B4-0551-4B5F-B481-CC02C8E3A474}"/>
              </a:ext>
            </a:extLst>
          </p:cNvPr>
          <p:cNvSpPr/>
          <p:nvPr/>
        </p:nvSpPr>
        <p:spPr>
          <a:xfrm>
            <a:off x="942535" y="506437"/>
            <a:ext cx="7315200" cy="1223889"/>
          </a:xfrm>
          <a:prstGeom prst="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DDE058A-2D88-43F6-8B4E-D676673F14B5}"/>
              </a:ext>
            </a:extLst>
          </p:cNvPr>
          <p:cNvSpPr/>
          <p:nvPr/>
        </p:nvSpPr>
        <p:spPr>
          <a:xfrm>
            <a:off x="562708" y="1547447"/>
            <a:ext cx="8004517" cy="445945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াখ্যা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্থাপণ</a:t>
            </a:r>
            <a:r>
              <a: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6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A8DBF9FB-3B09-49E7-A03F-620D92B60702}"/>
              </a:ext>
            </a:extLst>
          </p:cNvPr>
          <p:cNvSpPr/>
          <p:nvPr/>
        </p:nvSpPr>
        <p:spPr>
          <a:xfrm>
            <a:off x="1659988" y="478302"/>
            <a:ext cx="5584873" cy="143490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F69156-84DD-4F88-8D3F-BDC2396450E1}"/>
              </a:ext>
            </a:extLst>
          </p:cNvPr>
          <p:cNvSpPr/>
          <p:nvPr/>
        </p:nvSpPr>
        <p:spPr>
          <a:xfrm>
            <a:off x="520505" y="1962444"/>
            <a:ext cx="8131125" cy="4297679"/>
          </a:xfrm>
          <a:prstGeom prst="roundRect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Font typeface="+mj-lt"/>
              <a:buAutoNum type="arabicPeriod"/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</a:t>
            </a:r>
            <a:r>
              <a:rPr lang="as-IN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গোসলের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305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AF5083D-E07E-4DE2-8F30-4197798A613F}"/>
              </a:ext>
            </a:extLst>
          </p:cNvPr>
          <p:cNvSpPr/>
          <p:nvPr/>
        </p:nvSpPr>
        <p:spPr>
          <a:xfrm>
            <a:off x="2110153" y="562708"/>
            <a:ext cx="5176912" cy="1026941"/>
          </a:xfrm>
          <a:prstGeom prst="flowChartTerminator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E61C3FF3-4D81-48BD-B31D-D8C61E6E8C08}"/>
              </a:ext>
            </a:extLst>
          </p:cNvPr>
          <p:cNvSpPr/>
          <p:nvPr/>
        </p:nvSpPr>
        <p:spPr>
          <a:xfrm>
            <a:off x="393894" y="1181687"/>
            <a:ext cx="8299939" cy="4867422"/>
          </a:xfrm>
          <a:prstGeom prst="horizontalScroll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হাকিকি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হুকমির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6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52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D2D6E-5554-42B7-9A90-C572E0BC5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9" y="475444"/>
            <a:ext cx="8185464" cy="59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7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D32FEA-2946-4A1E-A709-6BA33C987BC0}"/>
              </a:ext>
            </a:extLst>
          </p:cNvPr>
          <p:cNvSpPr txBox="1"/>
          <p:nvPr/>
        </p:nvSpPr>
        <p:spPr>
          <a:xfrm>
            <a:off x="729068" y="5188498"/>
            <a:ext cx="3577874" cy="1200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  <a:p>
            <a:pPr algn="ctr"/>
            <a:r>
              <a:rPr lang="en-US" sz="2401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1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জ,</a:t>
            </a:r>
          </a:p>
          <a:p>
            <a:pPr algn="ctr"/>
            <a:r>
              <a:rPr lang="en-US" sz="2401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বীরগঞ্জ</a:t>
            </a:r>
            <a:r>
              <a:rPr lang="en-US" sz="2401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1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endParaRPr lang="en-US" sz="2401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4EF71-7C32-45B5-9B50-C900C1EDEF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8"/>
          <a:stretch/>
        </p:blipFill>
        <p:spPr>
          <a:xfrm>
            <a:off x="562711" y="1209825"/>
            <a:ext cx="3889423" cy="4035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35A00C-91F5-42D5-BCC5-9844C0B46271}"/>
              </a:ext>
            </a:extLst>
          </p:cNvPr>
          <p:cNvSpPr txBox="1"/>
          <p:nvPr/>
        </p:nvSpPr>
        <p:spPr>
          <a:xfrm>
            <a:off x="705262" y="428183"/>
            <a:ext cx="7607146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Flowchart: Decision 5">
            <a:extLst>
              <a:ext uri="{FF2B5EF4-FFF2-40B4-BE49-F238E27FC236}">
                <a16:creationId xmlns:a16="http://schemas.microsoft.com/office/drawing/2014/main" id="{34424622-7D49-4197-B4A0-07B45C497112}"/>
              </a:ext>
            </a:extLst>
          </p:cNvPr>
          <p:cNvSpPr/>
          <p:nvPr/>
        </p:nvSpPr>
        <p:spPr>
          <a:xfrm>
            <a:off x="646712" y="323557"/>
            <a:ext cx="7607146" cy="874067"/>
          </a:xfrm>
          <a:prstGeom prst="flowChartDecision">
            <a:avLst/>
          </a:prstGeom>
          <a:noFill/>
          <a:ln w="38100" cap="rnd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BB4E1-EF9D-43E9-B38A-356909D118E1}"/>
              </a:ext>
            </a:extLst>
          </p:cNvPr>
          <p:cNvSpPr txBox="1"/>
          <p:nvPr/>
        </p:nvSpPr>
        <p:spPr>
          <a:xfrm>
            <a:off x="4644339" y="5434911"/>
            <a:ext cx="3935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২য়,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8484F8-847C-44AD-9D9E-4C5AD50F52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34" y="1239935"/>
            <a:ext cx="4184999" cy="40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9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B75F41-7387-4079-9E76-FAA595D47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21" r="20926"/>
          <a:stretch/>
        </p:blipFill>
        <p:spPr>
          <a:xfrm>
            <a:off x="506437" y="1373484"/>
            <a:ext cx="3814132" cy="1837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8191FB-9C5E-46A1-A00F-9A8917365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43" y="1373484"/>
            <a:ext cx="3574220" cy="1837592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084C5-03B7-4114-BD66-35C4903AA787}"/>
              </a:ext>
            </a:extLst>
          </p:cNvPr>
          <p:cNvSpPr txBox="1"/>
          <p:nvPr/>
        </p:nvSpPr>
        <p:spPr>
          <a:xfrm>
            <a:off x="886265" y="422031"/>
            <a:ext cx="738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131894-9A81-46D2-B3F0-6B488390FF8B}"/>
              </a:ext>
            </a:extLst>
          </p:cNvPr>
          <p:cNvSpPr txBox="1"/>
          <p:nvPr/>
        </p:nvSpPr>
        <p:spPr>
          <a:xfrm>
            <a:off x="506437" y="3429000"/>
            <a:ext cx="8131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366A92-6833-4742-83AE-B656942C1DE6}"/>
              </a:ext>
            </a:extLst>
          </p:cNvPr>
          <p:cNvSpPr txBox="1"/>
          <p:nvPr/>
        </p:nvSpPr>
        <p:spPr>
          <a:xfrm>
            <a:off x="534570" y="3293362"/>
            <a:ext cx="813112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674AB-EC69-437F-BFBF-1405B78F98EF}"/>
              </a:ext>
            </a:extLst>
          </p:cNvPr>
          <p:cNvSpPr txBox="1"/>
          <p:nvPr/>
        </p:nvSpPr>
        <p:spPr>
          <a:xfrm>
            <a:off x="393896" y="4211255"/>
            <a:ext cx="81311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শরির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D54A62-C457-449C-B7CA-6ECB57CFDC2F}"/>
              </a:ext>
            </a:extLst>
          </p:cNvPr>
          <p:cNvSpPr txBox="1"/>
          <p:nvPr/>
        </p:nvSpPr>
        <p:spPr>
          <a:xfrm>
            <a:off x="422029" y="4204685"/>
            <a:ext cx="813112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17F87A-00DC-4208-B5E0-A87083B9A0AA}"/>
              </a:ext>
            </a:extLst>
          </p:cNvPr>
          <p:cNvSpPr txBox="1"/>
          <p:nvPr/>
        </p:nvSpPr>
        <p:spPr>
          <a:xfrm>
            <a:off x="393895" y="4905258"/>
            <a:ext cx="835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D20706-C1AC-44A7-9ABF-66450E358A4C}"/>
              </a:ext>
            </a:extLst>
          </p:cNvPr>
          <p:cNvSpPr txBox="1"/>
          <p:nvPr/>
        </p:nvSpPr>
        <p:spPr>
          <a:xfrm>
            <a:off x="422029" y="5537705"/>
            <a:ext cx="8356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</p:spTree>
    <p:extLst>
      <p:ext uri="{BB962C8B-B14F-4D97-AF65-F5344CB8AC3E}">
        <p14:creationId xmlns:p14="http://schemas.microsoft.com/office/powerpoint/2010/main" val="190016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3802B4-D67D-49FE-9E9C-CC6B800A9EF1}"/>
              </a:ext>
            </a:extLst>
          </p:cNvPr>
          <p:cNvSpPr txBox="1"/>
          <p:nvPr/>
        </p:nvSpPr>
        <p:spPr>
          <a:xfrm>
            <a:off x="956603" y="478302"/>
            <a:ext cx="7301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Najasat-1">
            <a:hlinkClick r:id="" action="ppaction://media"/>
            <a:extLst>
              <a:ext uri="{FF2B5EF4-FFF2-40B4-BE49-F238E27FC236}">
                <a16:creationId xmlns:a16="http://schemas.microsoft.com/office/drawing/2014/main" id="{E5631FD9-79C6-453E-B9F0-3E4FC4B684F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9064" y="1280159"/>
            <a:ext cx="8285871" cy="480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:a16="http://schemas.microsoft.com/office/drawing/2014/main" id="{5C724C72-3D6D-4E72-98DF-5718B08840DE}"/>
              </a:ext>
            </a:extLst>
          </p:cNvPr>
          <p:cNvSpPr/>
          <p:nvPr/>
        </p:nvSpPr>
        <p:spPr>
          <a:xfrm>
            <a:off x="879231" y="545522"/>
            <a:ext cx="7385538" cy="1350498"/>
          </a:xfrm>
          <a:prstGeom prst="ribbon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19FC0-181E-44C6-9613-8A43396A4BF7}"/>
              </a:ext>
            </a:extLst>
          </p:cNvPr>
          <p:cNvSpPr txBox="1"/>
          <p:nvPr/>
        </p:nvSpPr>
        <p:spPr>
          <a:xfrm>
            <a:off x="436098" y="2124222"/>
            <a:ext cx="827180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as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থীরা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</a:p>
          <a:p>
            <a:pPr marL="742950" indent="-742950">
              <a:buFont typeface="+mj-lt"/>
              <a:buAutoNum type="arabicPeriod"/>
            </a:pP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নাজাসাতের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প্রকারভেদগুলো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0768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DCB56C-1324-4F31-B865-51D4752D2474}"/>
              </a:ext>
            </a:extLst>
          </p:cNvPr>
          <p:cNvSpPr txBox="1"/>
          <p:nvPr/>
        </p:nvSpPr>
        <p:spPr>
          <a:xfrm>
            <a:off x="464234" y="450166"/>
            <a:ext cx="82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 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ষ্ঠার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AF9A0-9962-4848-939B-D9F6715DF7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28"/>
          <a:stretch/>
        </p:blipFill>
        <p:spPr>
          <a:xfrm>
            <a:off x="464234" y="1650496"/>
            <a:ext cx="8215532" cy="445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239E0E2F-0B6D-41F4-BBE4-219E174773A3}"/>
              </a:ext>
            </a:extLst>
          </p:cNvPr>
          <p:cNvSpPr/>
          <p:nvPr/>
        </p:nvSpPr>
        <p:spPr>
          <a:xfrm>
            <a:off x="1294228" y="422030"/>
            <a:ext cx="6203852" cy="1561514"/>
          </a:xfrm>
          <a:prstGeom prst="cloud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F7F1EB44-9C0B-4297-8BE7-8FDC380BE492}"/>
              </a:ext>
            </a:extLst>
          </p:cNvPr>
          <p:cNvSpPr/>
          <p:nvPr/>
        </p:nvSpPr>
        <p:spPr>
          <a:xfrm>
            <a:off x="520505" y="2866293"/>
            <a:ext cx="7793501" cy="2437228"/>
          </a:xfrm>
          <a:prstGeom prst="flowChartTerminator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“ন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ত” 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2473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C58B965-EB62-4838-91CD-8D4532D01520}"/>
              </a:ext>
            </a:extLst>
          </p:cNvPr>
          <p:cNvSpPr/>
          <p:nvPr/>
        </p:nvSpPr>
        <p:spPr>
          <a:xfrm>
            <a:off x="998806" y="478302"/>
            <a:ext cx="7272997" cy="1083212"/>
          </a:xfrm>
          <a:prstGeom prst="roundRect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সাতের</a:t>
            </a:r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40306FF-CDE7-44CC-B1B2-0B23848DBF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453248"/>
              </p:ext>
            </p:extLst>
          </p:nvPr>
        </p:nvGraphicFramePr>
        <p:xfrm>
          <a:off x="450166" y="2011680"/>
          <a:ext cx="8229600" cy="436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5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17AB49-3AEA-421F-B0AB-35CB15A98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C217AB49-3AEA-421F-B0AB-35CB15A98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C217AB49-3AEA-421F-B0AB-35CB15A986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217AB49-3AEA-421F-B0AB-35CB15A986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33B5B9-F4F8-4AD5-B749-FC671BB37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5E33B5B9-F4F8-4AD5-B749-FC671BB37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5E33B5B9-F4F8-4AD5-B749-FC671BB37D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E33B5B9-F4F8-4AD5-B749-FC671BB37D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366CA3-92AA-4E41-80CC-FE1A78DCF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D0366CA3-92AA-4E41-80CC-FE1A78DCF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D0366CA3-92AA-4E41-80CC-FE1A78DCF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0366CA3-92AA-4E41-80CC-FE1A78DCF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5E6D50-1CDD-4D7B-8DDC-66F854183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E25E6D50-1CDD-4D7B-8DDC-66F854183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E25E6D50-1CDD-4D7B-8DDC-66F854183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E25E6D50-1CDD-4D7B-8DDC-66F854183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2FE744-C321-43FE-8A21-828905962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7C2FE744-C321-43FE-8A21-828905962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7C2FE744-C321-43FE-8A21-828905962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7C2FE744-C321-43FE-8A21-828905962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86590C-ABED-48A1-ABD8-EC078DDE2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B086590C-ABED-48A1-ABD8-EC078DDE2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B086590C-ABED-48A1-ABD8-EC078DDE2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B086590C-ABED-48A1-ABD8-EC078DDE2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A52402-25C8-461E-AEC0-AB1C29E30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17256"/>
            <a:ext cx="1425751" cy="1439719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04A862-319D-4C3D-A878-6F95E4D8A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18" y="3717256"/>
            <a:ext cx="1425751" cy="1439719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328A67-B624-4720-B531-40A5D33F56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3"/>
          <a:stretch/>
        </p:blipFill>
        <p:spPr>
          <a:xfrm>
            <a:off x="6563054" y="3717256"/>
            <a:ext cx="1630209" cy="1439719"/>
          </a:xfrm>
          <a:prstGeom prst="roundRect">
            <a:avLst>
              <a:gd name="adj" fmla="val 16667"/>
            </a:avLst>
          </a:prstGeom>
          <a:ln w="571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46A22E-A4F8-40F9-9F16-B4EBB884491B}"/>
              </a:ext>
            </a:extLst>
          </p:cNvPr>
          <p:cNvSpPr/>
          <p:nvPr/>
        </p:nvSpPr>
        <p:spPr>
          <a:xfrm>
            <a:off x="935501" y="539543"/>
            <a:ext cx="7272997" cy="600796"/>
          </a:xfrm>
          <a:prstGeom prst="roundRect">
            <a:avLst/>
          </a:prstGeom>
          <a:noFill/>
          <a:ln w="38100" cap="rnd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4F771-E3E9-4E74-984A-D5F2F657039C}"/>
              </a:ext>
            </a:extLst>
          </p:cNvPr>
          <p:cNvSpPr txBox="1"/>
          <p:nvPr/>
        </p:nvSpPr>
        <p:spPr>
          <a:xfrm>
            <a:off x="455294" y="1274635"/>
            <a:ext cx="8228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অপবিত্র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োষাক-পরিচ্ছদ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বাঁচিয়ে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144BED-0A71-49A6-AE71-A84A271FB4F3}"/>
              </a:ext>
            </a:extLst>
          </p:cNvPr>
          <p:cNvSpPr txBox="1"/>
          <p:nvPr/>
        </p:nvSpPr>
        <p:spPr>
          <a:xfrm>
            <a:off x="534574" y="5146640"/>
            <a:ext cx="2461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খানা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D59A6A-E8C0-4C34-9C09-765C3CC8E9FF}"/>
              </a:ext>
            </a:extLst>
          </p:cNvPr>
          <p:cNvSpPr txBox="1"/>
          <p:nvPr/>
        </p:nvSpPr>
        <p:spPr>
          <a:xfrm>
            <a:off x="3830989" y="5144115"/>
            <a:ext cx="1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D08FBE-4207-489D-8A89-D6FBADA8240E}"/>
              </a:ext>
            </a:extLst>
          </p:cNvPr>
          <p:cNvSpPr txBox="1"/>
          <p:nvPr/>
        </p:nvSpPr>
        <p:spPr>
          <a:xfrm>
            <a:off x="6856482" y="5144114"/>
            <a:ext cx="115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52FB3B-1CD2-4DC6-B586-DD9BA8B43FDC}"/>
              </a:ext>
            </a:extLst>
          </p:cNvPr>
          <p:cNvSpPr txBox="1"/>
          <p:nvPr/>
        </p:nvSpPr>
        <p:spPr>
          <a:xfrm>
            <a:off x="951859" y="5790445"/>
            <a:ext cx="723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দিয়েছে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3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597</Words>
  <Application>Microsoft Office PowerPoint</Application>
  <PresentationFormat>On-screen Show (4:3)</PresentationFormat>
  <Paragraphs>45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M.A. AHAD</dc:creator>
  <cp:lastModifiedBy>M.A. AHAD</cp:lastModifiedBy>
  <cp:revision>21</cp:revision>
  <dcterms:created xsi:type="dcterms:W3CDTF">2020-12-01T13:12:12Z</dcterms:created>
  <dcterms:modified xsi:type="dcterms:W3CDTF">2020-12-09T11:57:16Z</dcterms:modified>
</cp:coreProperties>
</file>