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14"/>
  </p:notes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942" y="5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B12B-D8EC-4F42-B28D-C25A0A42BF09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8A66B-7089-48C4-BEE8-23A385091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8A66B-7089-48C4-BEE8-23A3850911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1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4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8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25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36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778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1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49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7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0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3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4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9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CECC32-48A8-4CA8-B7FB-F7490D50B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4" y="839449"/>
            <a:ext cx="10253272" cy="39124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E138754-9857-4AE5-A137-3AC1F02BEE82}"/>
              </a:ext>
            </a:extLst>
          </p:cNvPr>
          <p:cNvSpPr/>
          <p:nvPr/>
        </p:nvSpPr>
        <p:spPr>
          <a:xfrm>
            <a:off x="2788172" y="4969239"/>
            <a:ext cx="5531369" cy="1049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 COME</a:t>
            </a:r>
          </a:p>
        </p:txBody>
      </p:sp>
    </p:spTree>
    <p:extLst>
      <p:ext uri="{BB962C8B-B14F-4D97-AF65-F5344CB8AC3E}">
        <p14:creationId xmlns:p14="http://schemas.microsoft.com/office/powerpoint/2010/main" val="10581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1659F7-283B-400F-9872-85CA1FD75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610" y="2121729"/>
            <a:ext cx="2185402" cy="16831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A148FB-1FD9-4341-8932-874240746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716" y="2121729"/>
            <a:ext cx="2185402" cy="16369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04457E-857D-4609-B084-B286DAE8D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0822" y="2121729"/>
            <a:ext cx="2266901" cy="163694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178CF17-DADB-4ED6-962F-85553C1D0D50}"/>
              </a:ext>
            </a:extLst>
          </p:cNvPr>
          <p:cNvSpPr/>
          <p:nvPr/>
        </p:nvSpPr>
        <p:spPr>
          <a:xfrm>
            <a:off x="3953020" y="548640"/>
            <a:ext cx="326370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355F53-887F-414A-AF7F-6E0BDB0CA4A6}"/>
              </a:ext>
            </a:extLst>
          </p:cNvPr>
          <p:cNvSpPr/>
          <p:nvPr/>
        </p:nvSpPr>
        <p:spPr>
          <a:xfrm>
            <a:off x="7650822" y="4016452"/>
            <a:ext cx="22669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jackfruit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DB3B26-2EB4-426E-ADF2-EFA103AE824F}"/>
              </a:ext>
            </a:extLst>
          </p:cNvPr>
          <p:cNvSpPr/>
          <p:nvPr/>
        </p:nvSpPr>
        <p:spPr>
          <a:xfrm>
            <a:off x="2158610" y="4016452"/>
            <a:ext cx="21854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mango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33CEB4-0AC7-4B49-9CD0-7CB0E7BDE598}"/>
              </a:ext>
            </a:extLst>
          </p:cNvPr>
          <p:cNvSpPr/>
          <p:nvPr/>
        </p:nvSpPr>
        <p:spPr>
          <a:xfrm>
            <a:off x="4904717" y="4016452"/>
            <a:ext cx="21854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D76D2D-6A34-4C58-9DA8-5D146E9FC615}"/>
              </a:ext>
            </a:extLst>
          </p:cNvPr>
          <p:cNvSpPr/>
          <p:nvPr/>
        </p:nvSpPr>
        <p:spPr>
          <a:xfrm>
            <a:off x="1322363" y="5613009"/>
            <a:ext cx="10086535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10 foods name of each group.</a:t>
            </a:r>
          </a:p>
        </p:txBody>
      </p:sp>
    </p:spTree>
    <p:extLst>
      <p:ext uri="{BB962C8B-B14F-4D97-AF65-F5344CB8AC3E}">
        <p14:creationId xmlns:p14="http://schemas.microsoft.com/office/powerpoint/2010/main" val="32708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85151F-637D-4502-B7D0-79C7BA851C26}"/>
              </a:ext>
            </a:extLst>
          </p:cNvPr>
          <p:cNvSpPr/>
          <p:nvPr/>
        </p:nvSpPr>
        <p:spPr>
          <a:xfrm>
            <a:off x="3805311" y="137158"/>
            <a:ext cx="42906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8CFB44-2346-4D6D-8DEF-8AB33BBBCDEE}"/>
              </a:ext>
            </a:extLst>
          </p:cNvPr>
          <p:cNvSpPr/>
          <p:nvPr/>
        </p:nvSpPr>
        <p:spPr>
          <a:xfrm>
            <a:off x="91440" y="1427871"/>
            <a:ext cx="34747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the blanks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3A7834-D836-4AA0-A184-ECB97891AC05}"/>
              </a:ext>
            </a:extLst>
          </p:cNvPr>
          <p:cNvSpPr/>
          <p:nvPr/>
        </p:nvSpPr>
        <p:spPr>
          <a:xfrm rot="10800000" flipV="1">
            <a:off x="45720" y="2767819"/>
            <a:ext cx="12100559" cy="34958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What are you doing, -----------? 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I love pineapples and ---------.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I eat ------ and vegetables everyday.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We should ----- it quickly.</a:t>
            </a:r>
          </a:p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 Carrots and ----- are my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47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EFA3B0-25B6-4D26-9DEA-D2D4C81B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24" y="284869"/>
            <a:ext cx="11211951" cy="6203853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05FBAE-3D80-4C39-BEFA-95BFBE7471AF}"/>
              </a:ext>
            </a:extLst>
          </p:cNvPr>
          <p:cNvSpPr/>
          <p:nvPr/>
        </p:nvSpPr>
        <p:spPr>
          <a:xfrm>
            <a:off x="3376245" y="5387926"/>
            <a:ext cx="4881489" cy="10480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534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F4DE1B-9EF9-4220-AB61-8F30E548A702}"/>
              </a:ext>
            </a:extLst>
          </p:cNvPr>
          <p:cNvSpPr/>
          <p:nvPr/>
        </p:nvSpPr>
        <p:spPr>
          <a:xfrm flipH="1">
            <a:off x="6226625" y="2035628"/>
            <a:ext cx="5762171" cy="37701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Five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Subject:  English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Unite: 7,  Lesson: 1-2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Time: 45 minutes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5EF443-7788-4AB5-95C2-A80074DF10C1}"/>
              </a:ext>
            </a:extLst>
          </p:cNvPr>
          <p:cNvSpPr/>
          <p:nvPr/>
        </p:nvSpPr>
        <p:spPr>
          <a:xfrm>
            <a:off x="203201" y="2035629"/>
            <a:ext cx="5486402" cy="3770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Juyel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Ahmed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ssistant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eacher                    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Sreekrishnapur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Dilalpur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Chhatak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Sunamgonj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63FFAD-C7AF-4270-B75C-33866DAAE001}"/>
              </a:ext>
            </a:extLst>
          </p:cNvPr>
          <p:cNvSpPr/>
          <p:nvPr/>
        </p:nvSpPr>
        <p:spPr>
          <a:xfrm>
            <a:off x="3904342" y="333828"/>
            <a:ext cx="4557487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075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E1D60A-031F-4B6D-B939-095F5270E8DB}"/>
              </a:ext>
            </a:extLst>
          </p:cNvPr>
          <p:cNvSpPr/>
          <p:nvPr/>
        </p:nvSpPr>
        <p:spPr>
          <a:xfrm>
            <a:off x="140677" y="3429000"/>
            <a:ext cx="11929403" cy="33094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1.2.1 Recognize which syllable in a word in stressed.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1.3.1 Recognize which words in a sentences are stressed.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1.1.1  Say words, phrases and sentences with proper sound and stress.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1.5.1 Read words, phrases and  sentences in the text with proper pronunciation, stress and intonation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17F65BD4-8A45-4DF2-8E37-FDB0B6526FE0}"/>
              </a:ext>
            </a:extLst>
          </p:cNvPr>
          <p:cNvSpPr/>
          <p:nvPr/>
        </p:nvSpPr>
        <p:spPr>
          <a:xfrm>
            <a:off x="1167619" y="1561515"/>
            <a:ext cx="9242474" cy="1617784"/>
          </a:xfrm>
          <a:prstGeom prst="flowChartPunchedTape">
            <a:avLst/>
          </a:prstGeom>
          <a:gradFill>
            <a:gsLst>
              <a:gs pos="52244">
                <a:srgbClr val="FFEAAA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end of the lesson students be able to-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B8BBC2-2889-4E5E-964D-10B0B21D9D39}"/>
              </a:ext>
            </a:extLst>
          </p:cNvPr>
          <p:cNvSpPr/>
          <p:nvPr/>
        </p:nvSpPr>
        <p:spPr>
          <a:xfrm>
            <a:off x="2574387" y="397414"/>
            <a:ext cx="707605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6547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afiq\Downloads\yujrtu.jpg">
            <a:extLst>
              <a:ext uri="{FF2B5EF4-FFF2-40B4-BE49-F238E27FC236}">
                <a16:creationId xmlns:a16="http://schemas.microsoft.com/office/drawing/2014/main" id="{937F32AF-CA07-4747-B445-4B516A3B2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211" y="1434906"/>
            <a:ext cx="10044333" cy="3432922"/>
          </a:xfrm>
          <a:prstGeom prst="rect">
            <a:avLst/>
          </a:prstGeom>
          <a:noFill/>
          <a:ln>
            <a:solidFill>
              <a:srgbClr val="0000CC"/>
            </a:solidFill>
            <a:prstDash val="sysDash"/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85E7355-8EAC-464E-B57D-C8C18377CA53}"/>
              </a:ext>
            </a:extLst>
          </p:cNvPr>
          <p:cNvSpPr/>
          <p:nvPr/>
        </p:nvSpPr>
        <p:spPr>
          <a:xfrm rot="10800000" flipH="1" flipV="1">
            <a:off x="2321169" y="56267"/>
            <a:ext cx="7132319" cy="130829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try to say about the bellow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334DF-EC11-4A08-9128-31D8E400FEC9}"/>
              </a:ext>
            </a:extLst>
          </p:cNvPr>
          <p:cNvSpPr/>
          <p:nvPr/>
        </p:nvSpPr>
        <p:spPr>
          <a:xfrm rot="10800000" flipV="1">
            <a:off x="2862775" y="5131188"/>
            <a:ext cx="6049108" cy="583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eat this  food?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2555F2-C612-4427-92AB-104A6D76D785}"/>
              </a:ext>
            </a:extLst>
          </p:cNvPr>
          <p:cNvSpPr/>
          <p:nvPr/>
        </p:nvSpPr>
        <p:spPr>
          <a:xfrm>
            <a:off x="1814732" y="5923113"/>
            <a:ext cx="8145194" cy="8364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eat this food, we will be healthy.</a:t>
            </a:r>
          </a:p>
        </p:txBody>
      </p:sp>
    </p:spTree>
    <p:extLst>
      <p:ext uri="{BB962C8B-B14F-4D97-AF65-F5344CB8AC3E}">
        <p14:creationId xmlns:p14="http://schemas.microsoft.com/office/powerpoint/2010/main" val="28133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388513-7C02-4151-9FE2-9A4AEC1D3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8" y="1828800"/>
            <a:ext cx="10860258" cy="40796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4E1136-85FD-4667-9A29-257E51940773}"/>
              </a:ext>
            </a:extLst>
          </p:cNvPr>
          <p:cNvSpPr/>
          <p:nvPr/>
        </p:nvSpPr>
        <p:spPr>
          <a:xfrm>
            <a:off x="1786596" y="492369"/>
            <a:ext cx="8440615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reading and discuss about the lesson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38FA4A-9A9E-4649-8020-D87FE88E4893}"/>
              </a:ext>
            </a:extLst>
          </p:cNvPr>
          <p:cNvSpPr/>
          <p:nvPr/>
        </p:nvSpPr>
        <p:spPr>
          <a:xfrm>
            <a:off x="3080825" y="6203852"/>
            <a:ext cx="6077243" cy="52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your EFT book at page 26</a:t>
            </a:r>
          </a:p>
        </p:txBody>
      </p:sp>
    </p:spTree>
    <p:extLst>
      <p:ext uri="{BB962C8B-B14F-4D97-AF65-F5344CB8AC3E}">
        <p14:creationId xmlns:p14="http://schemas.microsoft.com/office/powerpoint/2010/main" val="425815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8346D4A-632B-45E5-918F-4CD371FDF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b="6406"/>
          <a:stretch>
            <a:fillRect/>
          </a:stretch>
        </p:blipFill>
        <p:spPr bwMode="auto">
          <a:xfrm>
            <a:off x="3854549" y="3193367"/>
            <a:ext cx="4203894" cy="2813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Flowchart: Sequential Access Storage 9">
            <a:extLst>
              <a:ext uri="{FF2B5EF4-FFF2-40B4-BE49-F238E27FC236}">
                <a16:creationId xmlns:a16="http://schemas.microsoft.com/office/drawing/2014/main" id="{13D84322-F69A-4056-B426-659A586969CF}"/>
              </a:ext>
            </a:extLst>
          </p:cNvPr>
          <p:cNvSpPr/>
          <p:nvPr/>
        </p:nvSpPr>
        <p:spPr>
          <a:xfrm>
            <a:off x="872197" y="731520"/>
            <a:ext cx="2982351" cy="3193366"/>
          </a:xfrm>
          <a:prstGeom prst="flowChartMagneticTap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doing, Nasreen?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4A26D062-E0AF-4157-AC2E-0232385D00B8}"/>
              </a:ext>
            </a:extLst>
          </p:cNvPr>
          <p:cNvSpPr/>
          <p:nvPr/>
        </p:nvSpPr>
        <p:spPr>
          <a:xfrm>
            <a:off x="7118252" y="267287"/>
            <a:ext cx="3643533" cy="281353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9C9E1884-4FEE-46A9-B5FD-E09281058994}"/>
              </a:ext>
            </a:extLst>
          </p:cNvPr>
          <p:cNvSpPr/>
          <p:nvPr/>
        </p:nvSpPr>
        <p:spPr>
          <a:xfrm>
            <a:off x="7118252" y="248531"/>
            <a:ext cx="3643533" cy="2813538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am putting some chocolate on my ice-cream. Ice-cream is delicious with chocolate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29871F9-3AA0-40E7-A5D4-4730348F3EFB}"/>
              </a:ext>
            </a:extLst>
          </p:cNvPr>
          <p:cNvSpPr/>
          <p:nvPr/>
        </p:nvSpPr>
        <p:spPr>
          <a:xfrm>
            <a:off x="3981157" y="6138203"/>
            <a:ext cx="1491175" cy="61428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9842F20-B559-439C-94CF-79AEF53F178D}"/>
              </a:ext>
            </a:extLst>
          </p:cNvPr>
          <p:cNvSpPr/>
          <p:nvPr/>
        </p:nvSpPr>
        <p:spPr>
          <a:xfrm>
            <a:off x="6330462" y="6138203"/>
            <a:ext cx="1491174" cy="61428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Nasreen</a:t>
            </a:r>
          </a:p>
        </p:txBody>
      </p:sp>
    </p:spTree>
    <p:extLst>
      <p:ext uri="{BB962C8B-B14F-4D97-AF65-F5344CB8AC3E}">
        <p14:creationId xmlns:p14="http://schemas.microsoft.com/office/powerpoint/2010/main" val="132347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A40412C-B7BF-46D9-944D-50DA27713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b="6406"/>
          <a:stretch>
            <a:fillRect/>
          </a:stretch>
        </p:blipFill>
        <p:spPr bwMode="auto">
          <a:xfrm>
            <a:off x="3390315" y="3221503"/>
            <a:ext cx="4203894" cy="2813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Flowchart: Sequential Access Storage 2">
            <a:extLst>
              <a:ext uri="{FF2B5EF4-FFF2-40B4-BE49-F238E27FC236}">
                <a16:creationId xmlns:a16="http://schemas.microsoft.com/office/drawing/2014/main" id="{37405F03-05FB-415F-ACE8-8F20F68BCBCB}"/>
              </a:ext>
            </a:extLst>
          </p:cNvPr>
          <p:cNvSpPr/>
          <p:nvPr/>
        </p:nvSpPr>
        <p:spPr>
          <a:xfrm>
            <a:off x="407964" y="1005138"/>
            <a:ext cx="2982351" cy="2813538"/>
          </a:xfrm>
          <a:prstGeom prst="flowChartMagnetic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Well, it looks good, but you shouldn’t eat a lot of chocolate or ice-cream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A642C6-1481-4779-8562-32F2B4C137E4}"/>
              </a:ext>
            </a:extLst>
          </p:cNvPr>
          <p:cNvSpPr/>
          <p:nvPr/>
        </p:nvSpPr>
        <p:spPr>
          <a:xfrm>
            <a:off x="3573194" y="6147583"/>
            <a:ext cx="1547446" cy="5908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D5C65-282D-4C8F-A09C-D858243D726A}"/>
              </a:ext>
            </a:extLst>
          </p:cNvPr>
          <p:cNvSpPr/>
          <p:nvPr/>
        </p:nvSpPr>
        <p:spPr>
          <a:xfrm>
            <a:off x="5838092" y="6147583"/>
            <a:ext cx="1364567" cy="5908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Nasreen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B29F2AFE-F3E3-42D1-9B75-159B1E6DE769}"/>
              </a:ext>
            </a:extLst>
          </p:cNvPr>
          <p:cNvSpPr/>
          <p:nvPr/>
        </p:nvSpPr>
        <p:spPr>
          <a:xfrm>
            <a:off x="6961163" y="822959"/>
            <a:ext cx="3137095" cy="2201596"/>
          </a:xfrm>
          <a:prstGeom prst="wedgeEllipse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course! I don’t eat them regularly. </a:t>
            </a:r>
          </a:p>
        </p:txBody>
      </p:sp>
    </p:spTree>
    <p:extLst>
      <p:ext uri="{BB962C8B-B14F-4D97-AF65-F5344CB8AC3E}">
        <p14:creationId xmlns:p14="http://schemas.microsoft.com/office/powerpoint/2010/main" val="38405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3A121-9B8B-4E3A-95A1-4576EEDC2A5A}"/>
              </a:ext>
            </a:extLst>
          </p:cNvPr>
          <p:cNvSpPr/>
          <p:nvPr/>
        </p:nvSpPr>
        <p:spPr>
          <a:xfrm>
            <a:off x="3545059" y="131588"/>
            <a:ext cx="4110293" cy="8236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6F762C-5176-4F5B-BBF6-A560AA4D9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729" y="2053878"/>
            <a:ext cx="1811316" cy="12052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9EA4CC-F498-46E7-A394-F293429FA7CF}"/>
              </a:ext>
            </a:extLst>
          </p:cNvPr>
          <p:cNvSpPr/>
          <p:nvPr/>
        </p:nvSpPr>
        <p:spPr>
          <a:xfrm>
            <a:off x="1786597" y="2250831"/>
            <a:ext cx="2257178" cy="823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Delicious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50F6F5-2EFB-4CE0-B7C7-3E95EB61109D}"/>
              </a:ext>
            </a:extLst>
          </p:cNvPr>
          <p:cNvSpPr/>
          <p:nvPr/>
        </p:nvSpPr>
        <p:spPr>
          <a:xfrm>
            <a:off x="7019780" y="2212144"/>
            <a:ext cx="2257178" cy="823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Tasty</a:t>
            </a:r>
          </a:p>
        </p:txBody>
      </p:sp>
      <p:pic>
        <p:nvPicPr>
          <p:cNvPr id="8" name="Picture 2" descr="C:\Users\Rafiq\Downloads\fgsghethy.jpg">
            <a:extLst>
              <a:ext uri="{FF2B5EF4-FFF2-40B4-BE49-F238E27FC236}">
                <a16:creationId xmlns:a16="http://schemas.microsoft.com/office/drawing/2014/main" id="{0953DBCF-582A-4916-BE13-1CE44C171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b="10112"/>
          <a:stretch>
            <a:fillRect/>
          </a:stretch>
        </p:blipFill>
        <p:spPr bwMode="auto">
          <a:xfrm>
            <a:off x="4515729" y="3570262"/>
            <a:ext cx="1811316" cy="1056601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78F2400-14B5-4B33-B12B-3A16FE8A08A7}"/>
              </a:ext>
            </a:extLst>
          </p:cNvPr>
          <p:cNvSpPr/>
          <p:nvPr/>
        </p:nvSpPr>
        <p:spPr>
          <a:xfrm>
            <a:off x="1753771" y="3570262"/>
            <a:ext cx="2257178" cy="8236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E5354C-6370-451E-BB73-AE7708D59152}"/>
              </a:ext>
            </a:extLst>
          </p:cNvPr>
          <p:cNvSpPr/>
          <p:nvPr/>
        </p:nvSpPr>
        <p:spPr>
          <a:xfrm>
            <a:off x="7019780" y="3739074"/>
            <a:ext cx="2257178" cy="8236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149410-0C90-4030-88C8-F6D8A84D8A72}"/>
              </a:ext>
            </a:extLst>
          </p:cNvPr>
          <p:cNvSpPr/>
          <p:nvPr/>
        </p:nvSpPr>
        <p:spPr>
          <a:xfrm>
            <a:off x="7019780" y="5266004"/>
            <a:ext cx="2257178" cy="8236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E55687-4931-483B-A05C-87A756CDDCAF}"/>
              </a:ext>
            </a:extLst>
          </p:cNvPr>
          <p:cNvSpPr/>
          <p:nvPr/>
        </p:nvSpPr>
        <p:spPr>
          <a:xfrm>
            <a:off x="1786597" y="5181011"/>
            <a:ext cx="2257178" cy="8236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</a:p>
        </p:txBody>
      </p:sp>
      <p:pic>
        <p:nvPicPr>
          <p:cNvPr id="15" name="Picture 3" descr="C:\Users\Rafiq\Downloads\7u46u4.jpg">
            <a:extLst>
              <a:ext uri="{FF2B5EF4-FFF2-40B4-BE49-F238E27FC236}">
                <a16:creationId xmlns:a16="http://schemas.microsoft.com/office/drawing/2014/main" id="{240DB68B-0025-4ECB-8D29-6764B53F4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b="8333"/>
          <a:stretch>
            <a:fillRect/>
          </a:stretch>
        </p:blipFill>
        <p:spPr bwMode="auto">
          <a:xfrm>
            <a:off x="4515729" y="5113604"/>
            <a:ext cx="1811316" cy="1056601"/>
          </a:xfrm>
          <a:prstGeom prst="rect">
            <a:avLst/>
          </a:prstGeom>
          <a:noFill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91D63D-C540-4964-B9F7-D5143BB0CF59}"/>
              </a:ext>
            </a:extLst>
          </p:cNvPr>
          <p:cNvSpPr/>
          <p:nvPr/>
        </p:nvSpPr>
        <p:spPr>
          <a:xfrm>
            <a:off x="1941342" y="1223889"/>
            <a:ext cx="7287064" cy="675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new words and meaning</a:t>
            </a:r>
          </a:p>
        </p:txBody>
      </p:sp>
    </p:spTree>
    <p:extLst>
      <p:ext uri="{BB962C8B-B14F-4D97-AF65-F5344CB8AC3E}">
        <p14:creationId xmlns:p14="http://schemas.microsoft.com/office/powerpoint/2010/main" val="42548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361425-64F9-40F4-B6ED-212BA75BAFA5}"/>
              </a:ext>
            </a:extLst>
          </p:cNvPr>
          <p:cNvSpPr/>
          <p:nvPr/>
        </p:nvSpPr>
        <p:spPr>
          <a:xfrm>
            <a:off x="3387777" y="393895"/>
            <a:ext cx="5351489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9153A2-526E-4B40-917C-F5419B26D5E6}"/>
              </a:ext>
            </a:extLst>
          </p:cNvPr>
          <p:cNvSpPr/>
          <p:nvPr/>
        </p:nvSpPr>
        <p:spPr>
          <a:xfrm rot="10800000" flipV="1">
            <a:off x="762277" y="2363372"/>
            <a:ext cx="10322171" cy="3923619"/>
          </a:xfrm>
          <a:prstGeom prst="roundRect">
            <a:avLst>
              <a:gd name="adj" fmla="val 222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following questions-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1.What is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Sima’s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food?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2.What does Nasreen  eat a lot?</a:t>
            </a:r>
          </a:p>
        </p:txBody>
      </p:sp>
    </p:spTree>
    <p:extLst>
      <p:ext uri="{BB962C8B-B14F-4D97-AF65-F5344CB8AC3E}">
        <p14:creationId xmlns:p14="http://schemas.microsoft.com/office/powerpoint/2010/main" val="17301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348</TotalTime>
  <Words>301</Words>
  <Application>Microsoft Office PowerPoint</Application>
  <PresentationFormat>Widescreen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juyel</dc:title>
  <dc:creator>user; juyel</dc:creator>
  <cp:lastModifiedBy>user</cp:lastModifiedBy>
  <cp:revision>60</cp:revision>
  <dcterms:created xsi:type="dcterms:W3CDTF">2019-11-03T10:26:01Z</dcterms:created>
  <dcterms:modified xsi:type="dcterms:W3CDTF">2020-02-01T14:52:41Z</dcterms:modified>
</cp:coreProperties>
</file>