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7" r:id="rId9"/>
    <p:sldId id="274" r:id="rId10"/>
    <p:sldId id="265" r:id="rId11"/>
    <p:sldId id="276" r:id="rId12"/>
    <p:sldId id="275" r:id="rId13"/>
    <p:sldId id="266" r:id="rId14"/>
    <p:sldId id="267" r:id="rId15"/>
    <p:sldId id="268" r:id="rId16"/>
    <p:sldId id="269" r:id="rId17"/>
    <p:sldId id="271" r:id="rId18"/>
    <p:sldId id="272" r:id="rId19"/>
    <p:sldId id="273" r:id="rId20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FF5050"/>
    <a:srgbClr val="660033"/>
    <a:srgbClr val="FF7C80"/>
    <a:srgbClr val="66FF33"/>
    <a:srgbClr val="66FF66"/>
    <a:srgbClr val="33CC33"/>
    <a:srgbClr val="CCFF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14" y="-90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24-01-2020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24-01-2020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24-01-2020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24-01-2020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24-01-2020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24-01-2020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24-01-2020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24-01-2020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24-01-2020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24-01-2020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24-01-2020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24-01-2020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gif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9.jpg"/><Relationship Id="rId7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9.jpg"/><Relationship Id="rId7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2.jpg"/><Relationship Id="rId10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11658600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83220"/>
            <a:ext cx="1120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5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0390" y="0"/>
            <a:ext cx="12358254" cy="6913420"/>
            <a:chOff x="-10390" y="0"/>
            <a:chExt cx="12358254" cy="691342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0390" y="676102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0200" y="46482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ChandrabatiMJ" pitchFamily="2" charset="0"/>
              <a:cs typeface="ChandrabatiMJ" pitchFamily="2" charset="0"/>
            </a:endParaRPr>
          </a:p>
          <a:p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19200" y="304800"/>
            <a:ext cx="9753600" cy="1123712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ছবিগুলোর বৈচিত্রতা লক্ষ্য কর। </a:t>
            </a:r>
            <a:endParaRPr lang="en-US" sz="14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30"/>
          <a:stretch/>
        </p:blipFill>
        <p:spPr>
          <a:xfrm>
            <a:off x="457200" y="1690250"/>
            <a:ext cx="4618825" cy="384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90250"/>
            <a:ext cx="5178675" cy="3840080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5101770" y="3276600"/>
            <a:ext cx="1567434" cy="838200"/>
          </a:xfrm>
          <a:prstGeom prst="left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4109" y="5694441"/>
            <a:ext cx="1801091" cy="928687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বরফ</a:t>
            </a:r>
            <a:endParaRPr lang="en-US" sz="14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0" y="5638800"/>
            <a:ext cx="1801091" cy="928687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শুষ্ক</a:t>
            </a:r>
            <a:endParaRPr lang="en-US" sz="14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304800"/>
            <a:ext cx="9717204" cy="1123712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ছবিগুলোতে কি বৈচিত্রতা দেখতে পেলে?</a:t>
            </a:r>
            <a:endParaRPr lang="en-US" sz="14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5562600"/>
            <a:ext cx="10479204" cy="1123712"/>
          </a:xfrm>
          <a:prstGeom prst="round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কোথাও বরফে ঢাকা আবার কথাও শুষ্কতা।</a:t>
            </a:r>
            <a:endParaRPr lang="en-US" sz="1400" b="1" dirty="0" smtClean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0" grpId="0" animBg="1"/>
      <p:bldP spid="10" grpId="1" animBg="1"/>
      <p:bldP spid="11" grpId="0" animBg="1"/>
      <p:bldP spid="11" grpId="1" animBg="1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0" y="304800"/>
            <a:ext cx="9753600" cy="1362075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ছবিগুলোর বৈচিত্রতা লক্ষ্য কর। </a:t>
            </a:r>
            <a:endParaRPr lang="en-US" sz="14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3" y="1696648"/>
            <a:ext cx="4696692" cy="3840081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5138373" y="3124200"/>
            <a:ext cx="1567434" cy="838200"/>
          </a:xfrm>
          <a:prstGeom prst="left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3"/>
          <a:stretch/>
        </p:blipFill>
        <p:spPr>
          <a:xfrm>
            <a:off x="6794027" y="1696648"/>
            <a:ext cx="5202382" cy="38400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5638800"/>
            <a:ext cx="1981200" cy="928687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শীতল </a:t>
            </a:r>
            <a:endParaRPr lang="en-US" sz="14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400" y="5694220"/>
            <a:ext cx="1801091" cy="928687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উষ্ণ</a:t>
            </a:r>
            <a:endParaRPr lang="en-US" sz="14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324088"/>
            <a:ext cx="9753600" cy="1123712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ছবিগুলোতে কি </a:t>
            </a:r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বৈচিত্রতা দেখতে </a:t>
            </a:r>
            <a:r>
              <a:rPr lang="bn-BD" sz="6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পেলে?</a:t>
            </a:r>
            <a:endParaRPr lang="en-US" sz="14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5658088"/>
            <a:ext cx="8991600" cy="1123712"/>
          </a:xfrm>
          <a:prstGeom prst="round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কোথাও শীত আবার কোথাও উষ্ণতা</a:t>
            </a:r>
            <a:endParaRPr lang="en-US" sz="1400" b="1" dirty="0" smtClean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9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0" y="304800"/>
            <a:ext cx="9753600" cy="1123712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ছবিগুলোর বৈচিত্রতা লক্ষ্য কর। </a:t>
            </a:r>
            <a:endParaRPr lang="en-US" sz="14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1" y="1696648"/>
            <a:ext cx="4648200" cy="3853931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5139690" y="3200400"/>
            <a:ext cx="1567434" cy="838200"/>
          </a:xfrm>
          <a:prstGeom prst="left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61" y="1696648"/>
            <a:ext cx="5181313" cy="38943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4107" y="5638800"/>
            <a:ext cx="3169293" cy="1021556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শুষ্ক মরুভূমি</a:t>
            </a:r>
            <a:endParaRPr lang="en-US" sz="14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0" y="5715000"/>
            <a:ext cx="1801091" cy="928687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14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04800"/>
            <a:ext cx="9906000" cy="1123712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ছবিগুলোতে কি </a:t>
            </a:r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বৈচিত্রতা দেখতে </a:t>
            </a:r>
            <a:r>
              <a:rPr lang="bn-BD" sz="6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পেলে?</a:t>
            </a:r>
            <a:endParaRPr lang="en-US" sz="14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5658088"/>
            <a:ext cx="8942479" cy="1123712"/>
          </a:xfrm>
          <a:prstGeom prst="round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কোথাও মরুভূমি আবার কোথাও বৃষ্টি</a:t>
            </a:r>
          </a:p>
        </p:txBody>
      </p:sp>
    </p:spTree>
    <p:extLst>
      <p:ext uri="{BB962C8B-B14F-4D97-AF65-F5344CB8AC3E}">
        <p14:creationId xmlns:p14="http://schemas.microsoft.com/office/powerpoint/2010/main" val="18917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0" y="381000"/>
            <a:ext cx="6172200" cy="991731"/>
          </a:xfrm>
          <a:prstGeom prst="snip2Diag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4" b="18628"/>
          <a:stretch/>
        </p:blipFill>
        <p:spPr>
          <a:xfrm flipH="1">
            <a:off x="990600" y="332510"/>
            <a:ext cx="1371600" cy="1238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13" b="2814"/>
          <a:stretch/>
        </p:blipFill>
        <p:spPr>
          <a:xfrm>
            <a:off x="609600" y="1952152"/>
            <a:ext cx="11201400" cy="4545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259295" y="595052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পৃষ্ঠা-২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29000" y="457200"/>
            <a:ext cx="6172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কাজ।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971800"/>
            <a:ext cx="11762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প্রাকৃতিক পরিবেশ গঠিত হয় কি নিয়ে?</a:t>
            </a:r>
            <a:endParaRPr lang="en-US" sz="66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9" y="363076"/>
            <a:ext cx="2791341" cy="230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84017" y="4426525"/>
            <a:ext cx="11762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প্রকৃতির বিভিন্ন উপাদান নিয়ে প্রাকৃতিক পরিবেশ গঠিত হয়।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56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8" y="228600"/>
            <a:ext cx="3296222" cy="2333245"/>
          </a:xfrm>
          <a:prstGeom prst="rect">
            <a:avLst/>
          </a:prstGeom>
          <a:ln>
            <a:noFill/>
          </a:ln>
          <a:effectLst>
            <a:softEdge rad="228600"/>
          </a:effectLst>
        </p:spPr>
      </p:pic>
      <p:sp>
        <p:nvSpPr>
          <p:cNvPr id="9" name="TextBox 8"/>
          <p:cNvSpPr txBox="1"/>
          <p:nvPr/>
        </p:nvSpPr>
        <p:spPr>
          <a:xfrm>
            <a:off x="5029200" y="381000"/>
            <a:ext cx="5410200" cy="1579424"/>
          </a:xfrm>
          <a:prstGeom prst="snip2DiagRect">
            <a:avLst/>
          </a:prstGeom>
          <a:noFill/>
          <a:ln w="5715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কাজ।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8490" y="2274332"/>
            <a:ext cx="7620000" cy="2145268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6000" b="1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 প্রাকৃতিক পরিবেশের ৫টি উপাদানের নাম লিখ।</a:t>
            </a:r>
            <a:endParaRPr lang="en-US" sz="6000" b="1" dirty="0">
              <a:solidFill>
                <a:srgbClr val="FF5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825" y="4809366"/>
            <a:ext cx="1187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 পরিবেশের অনেকগুলো উপাদান রয়েছে। তার মধ্যে ৫টি উপাদান হলো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মাটি, পানি, বাতাস,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 ও নদী।</a:t>
            </a:r>
            <a:endParaRPr lang="en-US" sz="4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214256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29000" y="277085"/>
            <a:ext cx="6172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কাজ।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1905000"/>
            <a:ext cx="6095999" cy="19999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62000" y="4267200"/>
            <a:ext cx="11049000" cy="2349579"/>
          </a:xfrm>
          <a:prstGeom prst="round2DiagRect">
            <a:avLst/>
          </a:prstGeom>
          <a:noFill/>
          <a:ln w="5715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 অঞ্চলের প্রাকৃতিক পরিবেশের ৫টি বৈচিত্রতা লিখ।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3214256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7" name="Flowchart: Alternate Process 6"/>
          <p:cNvSpPr/>
          <p:nvPr/>
        </p:nvSpPr>
        <p:spPr>
          <a:xfrm>
            <a:off x="263236" y="1637277"/>
            <a:ext cx="6928089" cy="74156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প্রকৃতির উপাদান কোনটি?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105353" y="2528751"/>
            <a:ext cx="2839822" cy="582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খ) মসজিদ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930091" y="2528751"/>
            <a:ext cx="2522469" cy="58291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গ) মাঠ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8534911" y="2528751"/>
            <a:ext cx="2895435" cy="58291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ঘ) পানি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05146" y="3214250"/>
            <a:ext cx="7239000" cy="705323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মরুভূমি অঞ্চল কেমন থাকে?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17424" y="4194480"/>
            <a:ext cx="3088122" cy="52992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 পানি থাকে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423911" y="4171748"/>
            <a:ext cx="2872489" cy="58291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গ) শুষ্ক থাকে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9220365" y="4157893"/>
            <a:ext cx="2895435" cy="58291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ঘ) বন্যা থাকে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81001" y="5918126"/>
            <a:ext cx="2286000" cy="52992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 বৈচিত্রতা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514600" y="5894088"/>
            <a:ext cx="1925924" cy="58291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খ) মিল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4191000" y="5894088"/>
            <a:ext cx="4278578" cy="58291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খ) ভৌগলিক সম্পর্ক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8153400" y="5894088"/>
            <a:ext cx="3886201" cy="582912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ঘ) বানিজ্যিক সম্পর্ক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515730" y="2514600"/>
            <a:ext cx="870725" cy="424896"/>
            <a:chOff x="8273275" y="2590800"/>
            <a:chExt cx="870725" cy="42489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273275" y="2803428"/>
              <a:ext cx="281362" cy="2122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533856" y="2590800"/>
              <a:ext cx="610144" cy="3935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407725" y="4191000"/>
            <a:ext cx="838200" cy="393537"/>
            <a:chOff x="6400800" y="4336603"/>
            <a:chExt cx="838200" cy="39353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400800" y="4512132"/>
              <a:ext cx="281362" cy="2122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628856" y="4336603"/>
              <a:ext cx="610144" cy="3935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81000" y="5943600"/>
            <a:ext cx="835077" cy="401561"/>
            <a:chOff x="1540978" y="5985424"/>
            <a:chExt cx="835077" cy="40156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540978" y="6174717"/>
              <a:ext cx="281362" cy="2122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765911" y="5985424"/>
              <a:ext cx="610144" cy="3935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lowchart: Alternate Process 28"/>
          <p:cNvSpPr/>
          <p:nvPr/>
        </p:nvSpPr>
        <p:spPr>
          <a:xfrm>
            <a:off x="228600" y="2528751"/>
            <a:ext cx="2839822" cy="582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 বিদ্যালয়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3330909" y="4204855"/>
            <a:ext cx="2841291" cy="52992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খ) বৃষ্টি থাকে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387276" y="4956480"/>
            <a:ext cx="11576124" cy="52992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পৃথিবীর বিভিন্ন অঞ্চলের প্রাকৃতিক পরিবেশের কি রয়েছে?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4801" y="228600"/>
            <a:ext cx="3809999" cy="1328023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9" grpId="0"/>
      <p:bldP spid="30" grpId="0" animBg="1"/>
      <p:bldP spid="32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3214256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38601" y="443681"/>
            <a:ext cx="4648199" cy="1600438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899721"/>
            <a:ext cx="11201399" cy="3415963"/>
          </a:xfrm>
          <a:prstGeom prst="snip2Diag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 পরিবেশের কারনে অঞ্চলভেদে যে পার্থক্যগুলো দেখা যায় তার ২টি বৈশিষ্ট্য লিখে আনবে।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ndrabatiMJ" pitchFamily="2" charset="0"/>
                <a:cs typeface="Chandrabati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ndrabatiMJ" pitchFamily="2" charset="0"/>
                <a:cs typeface="Chandrabati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ndrabatiMJ" pitchFamily="2" charset="0"/>
                <a:cs typeface="Chandrabati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3214256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ndrabatiMJ" pitchFamily="2" charset="0"/>
                <a:cs typeface="ChandrabatiMJ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734800" cy="6324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2362200"/>
            <a:ext cx="982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rgbClr val="FFFF66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জানিয়ে আজকের পাঠ শেষ করলাম। </a:t>
            </a:r>
            <a:endParaRPr lang="en-US" sz="8000" b="1" dirty="0">
              <a:ln>
                <a:solidFill>
                  <a:srgbClr val="FFFF66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86200" y="270165"/>
            <a:ext cx="5029200" cy="1600438"/>
          </a:xfrm>
          <a:prstGeom prst="round2Diag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b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172" y="2252960"/>
            <a:ext cx="7207828" cy="4224040"/>
          </a:xfrm>
          <a:prstGeom prst="snip2Diag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ফিরোজ মাহমুদ</a:t>
            </a:r>
          </a:p>
          <a:p>
            <a:pPr algn="ctr"/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ছাগলা সরকারি প্রাথমিক বিদ্যালয়</a:t>
            </a:r>
          </a:p>
          <a:p>
            <a:pPr algn="ctr"/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বোরহানঊদ্দিন, ভোলা।</a:t>
            </a:r>
            <a:endParaRPr lang="en-US" sz="4800" b="1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Mail: mdfiroz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012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9455" r="18603" b="398"/>
          <a:stretch/>
        </p:blipFill>
        <p:spPr>
          <a:xfrm flipH="1">
            <a:off x="498764" y="2057400"/>
            <a:ext cx="3616035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99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86200" y="270165"/>
            <a:ext cx="5029200" cy="1572458"/>
          </a:xfrm>
          <a:prstGeom prst="snip2Same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endParaRPr lang="en-US" sz="1600" b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514600"/>
            <a:ext cx="7772400" cy="3958530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sz="1050" b="1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54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চতুর্থ শ্রেণি</a:t>
            </a:r>
          </a:p>
          <a:p>
            <a:pPr algn="ctr"/>
            <a:r>
              <a:rPr lang="bn-BD" sz="54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পরিবেশ ও সমাজ</a:t>
            </a:r>
          </a:p>
          <a:p>
            <a:pPr algn="ctr"/>
            <a:r>
              <a:rPr lang="bn-BD" sz="54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৪৫ মিনিট।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3058534"/>
            <a:ext cx="3526612" cy="3183111"/>
            <a:chOff x="651164" y="2899378"/>
            <a:chExt cx="3879273" cy="35014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84" b="18628"/>
            <a:stretch/>
          </p:blipFill>
          <p:spPr>
            <a:xfrm flipH="1">
              <a:off x="651164" y="2899378"/>
              <a:ext cx="3879273" cy="350142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7030A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 rot="18510271">
              <a:off x="2381948" y="3834050"/>
              <a:ext cx="1495206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বাংলাদেশ ও বিশ্বপরিচয়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430839">
              <a:off x="1373493" y="4775296"/>
              <a:ext cx="1149925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চতুর্থ শ্রেণি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2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57400" y="381000"/>
            <a:ext cx="8305800" cy="903327"/>
          </a:xfrm>
          <a:prstGeom prst="snip2Same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ছবিগুলো মনযোগ সহকারে দেখ। </a:t>
            </a:r>
            <a:endParaRPr lang="en-US" sz="72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24150"/>
            <a:ext cx="2466975" cy="2762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24151"/>
            <a:ext cx="2619375" cy="2762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24151"/>
            <a:ext cx="2857500" cy="27622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510" y="2724151"/>
            <a:ext cx="2857500" cy="2762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7400" y="381000"/>
            <a:ext cx="8305800" cy="903327"/>
          </a:xfrm>
          <a:prstGeom prst="snip2Same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সবগুলো ছবিই কি একই ধরনের</a:t>
            </a:r>
            <a:r>
              <a:rPr lang="en-US" sz="48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381000"/>
            <a:ext cx="6777735" cy="903327"/>
          </a:xfrm>
          <a:prstGeom prst="snip2Same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গুলোর মধ্যে বৈচিত্রতা রয়েছে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52800" y="381000"/>
            <a:ext cx="4876800" cy="1804749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sz="20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667000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80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80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বৈচিত্রতা</a:t>
            </a:r>
            <a:r>
              <a:rPr lang="en-US" sz="80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72440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 প্রকৃতির বিভিন্ন ঊপাদান-বৃষ্টির পরিমান বেশি।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81000"/>
            <a:ext cx="5029200" cy="1325699"/>
          </a:xfrm>
          <a:prstGeom prst="round2Diag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rgbClr val="FF505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ln>
                <a:solidFill>
                  <a:srgbClr val="FF505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11430000" cy="3636347"/>
          </a:xfrm>
          <a:prstGeom prst="snip2Diag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1.1.1।  </a:t>
            </a:r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প্রাকৃতিক ও সামাজিক পরিবেশের উপাদানসমূহের পারস্পরিক সম্পর্ক বর্ণনা করতে পারবে।</a:t>
            </a:r>
            <a:endParaRPr lang="en-US" sz="4800" b="1" dirty="0" smtClean="0">
              <a:ln>
                <a:solidFill>
                  <a:srgbClr val="FF0000"/>
                </a:solidFill>
              </a:ln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1.1.2।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 smtClean="0">
              <a:ln>
                <a:solidFill>
                  <a:srgbClr val="FF0000"/>
                </a:solidFill>
              </a:ln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7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0" y="533400"/>
            <a:ext cx="10668000" cy="1123712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দেখ এবং একাকী চিন্তা কর।</a:t>
            </a:r>
            <a:endParaRPr lang="en-US" sz="14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219325"/>
            <a:ext cx="3546764" cy="3571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33362"/>
            <a:ext cx="3761875" cy="3557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10" y="2327564"/>
            <a:ext cx="3595490" cy="3463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36"/>
          <a:stretch/>
        </p:blipFill>
        <p:spPr>
          <a:xfrm>
            <a:off x="415636" y="2219325"/>
            <a:ext cx="3546764" cy="3571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33362"/>
            <a:ext cx="3962400" cy="3557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10" y="2327565"/>
            <a:ext cx="3595490" cy="34636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5" y="2219325"/>
            <a:ext cx="3546765" cy="3571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2233363"/>
            <a:ext cx="3962400" cy="35578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7910" y="2327564"/>
            <a:ext cx="3595490" cy="34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এবার আমরা ছবিগুলোর সাথে পরিচিত হই। </a:t>
            </a:r>
            <a:endParaRPr lang="en-US" sz="48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1820050" cy="183293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64" y="1763221"/>
            <a:ext cx="1930436" cy="18257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45" y="1752600"/>
            <a:ext cx="1845055" cy="185928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65" y="1821472"/>
            <a:ext cx="2082969" cy="179041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73194"/>
            <a:ext cx="1820050" cy="19055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09" y="4173194"/>
            <a:ext cx="1944291" cy="190556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45" y="4079187"/>
            <a:ext cx="1845055" cy="19995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5830" y="4079187"/>
            <a:ext cx="2082969" cy="19995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07"/>
          <a:stretch/>
        </p:blipFill>
        <p:spPr>
          <a:xfrm>
            <a:off x="7162800" y="1752600"/>
            <a:ext cx="2362200" cy="183293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04" y="2243735"/>
            <a:ext cx="2664736" cy="268360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029200" y="5486400"/>
            <a:ext cx="20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29200" y="5445204"/>
            <a:ext cx="1589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04" y="2243735"/>
            <a:ext cx="2762726" cy="270467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876800" y="5521404"/>
            <a:ext cx="2182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3735"/>
            <a:ext cx="2793830" cy="268360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876800" y="5521404"/>
            <a:ext cx="2182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36"/>
          <a:stretch/>
        </p:blipFill>
        <p:spPr>
          <a:xfrm>
            <a:off x="4589248" y="2252365"/>
            <a:ext cx="2776581" cy="268360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953000" y="5521404"/>
            <a:ext cx="2182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52364"/>
            <a:ext cx="2793830" cy="267497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953000" y="5521404"/>
            <a:ext cx="2182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48" y="2252365"/>
            <a:ext cx="2776581" cy="269604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953000" y="5486400"/>
            <a:ext cx="2182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3339"/>
            <a:ext cx="2793829" cy="27139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953000" y="5521404"/>
            <a:ext cx="2182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05" y="2216026"/>
            <a:ext cx="2762724" cy="273238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903847" y="5445204"/>
            <a:ext cx="2182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পশু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6175" y="2252365"/>
            <a:ext cx="2776584" cy="27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914E-6 -3.7037E-7 L 0.78434 0.33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1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996E-6 2.22222E-6 L 0.59671 0.331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35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263E-6 -2.22222E-6 L 0.40188 0.3423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7037E-7 L 0.20061 0.333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1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3951E-6 -4.81481E-6 L 0.00155 0.3261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914E-6 -3.7037E-6 L 0.77199 -0.025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9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416E-6 -3.7037E-6 L 0.59118 -0.0252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2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263E-6 7.40741E-7 L 0.3957 -0.0182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9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000"/>
                            </p:stCondLst>
                            <p:childTnLst>
                              <p:par>
                                <p:cTn id="6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1523E-8 7.40741E-7 L 0.20165 -0.0182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2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0" grpId="1"/>
      <p:bldP spid="51" grpId="0"/>
      <p:bldP spid="51" grpId="1"/>
      <p:bldP spid="53" grpId="0"/>
      <p:bldP spid="53" grpId="1"/>
      <p:bldP spid="55" grpId="0"/>
      <p:bldP spid="55" grpId="1"/>
      <p:bldP spid="57" grpId="0"/>
      <p:bldP spid="57" grpId="1"/>
      <p:bldP spid="59" grpId="0"/>
      <p:bldP spid="59" grpId="1"/>
      <p:bldP spid="61" grpId="0"/>
      <p:bldP spid="61" grpId="1"/>
      <p:bldP spid="63" grpId="0"/>
      <p:bldP spid="63" grpId="1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390" y="0"/>
            <a:ext cx="12358254" cy="6899565"/>
            <a:chOff x="-10390" y="0"/>
            <a:chExt cx="12358254" cy="6899565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0390" y="6747165"/>
              <a:ext cx="12344400" cy="1524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8967353" y="3366656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214261" y="3366661"/>
              <a:ext cx="6594767" cy="166255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85950" y="324088"/>
            <a:ext cx="8991600" cy="1123712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কোন পরিবেশের উপাদান?</a:t>
            </a:r>
            <a:endParaRPr lang="en-US" sz="1400" b="1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1820050" cy="1832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64" y="1763221"/>
            <a:ext cx="1930436" cy="1825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45" y="1752600"/>
            <a:ext cx="1845055" cy="1859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65" y="1821472"/>
            <a:ext cx="2082969" cy="17904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73194"/>
            <a:ext cx="1820050" cy="1905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09" y="4173194"/>
            <a:ext cx="1944291" cy="19055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45" y="4079187"/>
            <a:ext cx="1845055" cy="19995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5830" y="4079187"/>
            <a:ext cx="2082969" cy="19995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07"/>
          <a:stretch/>
        </p:blipFill>
        <p:spPr>
          <a:xfrm>
            <a:off x="7162800" y="1752600"/>
            <a:ext cx="2362200" cy="18329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2030" y="3421554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এগুলো প্রাকৃতিক পরিবেশের উপাদান।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355</Words>
  <Application>Microsoft Office PowerPoint</Application>
  <PresentationFormat>Custom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Firoz Mahmud</cp:lastModifiedBy>
  <cp:revision>257</cp:revision>
  <dcterms:created xsi:type="dcterms:W3CDTF">2006-08-16T00:00:00Z</dcterms:created>
  <dcterms:modified xsi:type="dcterms:W3CDTF">2020-01-24T15:57:57Z</dcterms:modified>
</cp:coreProperties>
</file>