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708" r:id="rId4"/>
  </p:sldMasterIdLst>
  <p:notesMasterIdLst>
    <p:notesMasterId r:id="rId20"/>
  </p:notesMasterIdLst>
  <p:sldIdLst>
    <p:sldId id="257" r:id="rId5"/>
    <p:sldId id="256" r:id="rId6"/>
    <p:sldId id="262" r:id="rId7"/>
    <p:sldId id="258" r:id="rId8"/>
    <p:sldId id="259" r:id="rId9"/>
    <p:sldId id="260" r:id="rId10"/>
    <p:sldId id="261" r:id="rId11"/>
    <p:sldId id="263" r:id="rId12"/>
    <p:sldId id="264" r:id="rId13"/>
    <p:sldId id="270" r:id="rId14"/>
    <p:sldId id="269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92E9D-5005-47FE-B994-229ACD6EEE6B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1F81-40D8-45C1-AA18-F450F4D02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8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21F81-40D8-45C1-AA18-F450F4D02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9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2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9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7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3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01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7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2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20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55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0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61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3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80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43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6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1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33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9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9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231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0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3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7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6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63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6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9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0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884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0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96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1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4581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2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816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2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99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6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E9E5-CD0A-404E-866A-FEEA099FF83D}" type="datetimeFigureOut">
              <a:rPr lang="en-US" smtClean="0"/>
              <a:t>01-Feb-20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B32CF2F-5460-4B9B-8065-17E23A29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8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3" y="1353758"/>
            <a:ext cx="1555749" cy="5573485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" y="0"/>
            <a:ext cx="1943552" cy="12957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9" y="191042"/>
            <a:ext cx="10145485" cy="63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230" y="321582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0" y="2415341"/>
            <a:ext cx="5137982" cy="24759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2203163"/>
            <a:ext cx="5312229" cy="34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840" y="69396"/>
            <a:ext cx="11029616" cy="175622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কবুতর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02257" cy="4589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IN" sz="57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মাংসের জন্যঃ- </a:t>
            </a:r>
          </a:p>
          <a:p>
            <a:pPr marL="0" indent="0">
              <a:buNone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 কিং, সিলভার কিং, কারনাউ ও হোমার বিশ্ববিখ্যাত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5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চিত্তবিনোদনের জন্যঃ </a:t>
            </a:r>
          </a:p>
          <a:p>
            <a:pPr marL="0" indent="0">
              <a:buNone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লাহোরি, ফ্যান্টেইল,সিরাজি,গিবিরাজ,ময়ূরপুংখি ইত্যাদি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জাতেরঃ</a:t>
            </a:r>
          </a:p>
          <a:p>
            <a:pPr marL="0" indent="0">
              <a:buNone/>
            </a:pP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জালালী, গোলা, গোলি, ডাউকা,লোটন,মুক্কি ইত্যাদি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1" y="2307772"/>
            <a:ext cx="9728198" cy="30189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বছরে কত জোড়া বাচ্চছা দেয়?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(ক) ৪-৫ জোড়া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(খ)  ৫-৬ জোড়া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(গ) ৬-৭ জোড়া 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(ঘ) ৭-৮ জোড়া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46310"/>
            <a:ext cx="10515600" cy="2035175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চিত্তোবিনোদনের জন্য কোন প্রকারের কবুতর বিখ্যাত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776686" y="2133600"/>
            <a:ext cx="957943" cy="1596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696482"/>
            <a:ext cx="10515599" cy="273186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 পদ্ধতি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কর?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37351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581791">
            <a:off x="1988459" y="3595889"/>
            <a:ext cx="96229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 </a:t>
            </a:r>
            <a:r>
              <a:rPr lang="en-US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631435">
            <a:off x="1640114" y="160955"/>
            <a:ext cx="96229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r>
              <a:rPr lang="en-US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2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2907" y="110140"/>
            <a:ext cx="294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288243" y="996486"/>
            <a:ext cx="5211663" cy="3590727"/>
          </a:xfrm>
          <a:prstGeom prst="rect">
            <a:avLst/>
          </a:prstGeom>
          <a:solidFill>
            <a:srgbClr val="00B05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(এম,এ) মাদরাসা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</a:t>
            </a:r>
            <a:r>
              <a:rPr lang="bn-IN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bn-IN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953828" y="4804228"/>
            <a:ext cx="3944256" cy="1930401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 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৫ম অধ্যায়ঃ কবুতর পালন।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8686677" y="3956053"/>
            <a:ext cx="2917372" cy="6311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59" y="1246770"/>
            <a:ext cx="2166026" cy="16654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93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61" y="278041"/>
            <a:ext cx="4331153" cy="1028246"/>
          </a:xfrm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কবুতর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" y="1200881"/>
            <a:ext cx="4457565" cy="2403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19" y="278041"/>
            <a:ext cx="4253932" cy="318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" y="4154541"/>
            <a:ext cx="4457565" cy="2496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26" y="3511547"/>
            <a:ext cx="4250192" cy="3186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14" y="1750952"/>
            <a:ext cx="3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5828" y="873973"/>
            <a:ext cx="3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697" y="4874112"/>
            <a:ext cx="3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৩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0432" y="4412447"/>
            <a:ext cx="3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৪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627742"/>
            <a:ext cx="10018713" cy="1752599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913741"/>
            <a:ext cx="10018713" cy="1803402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 পরিচিতি ও পালন পদ্ধতি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358279" y="1796745"/>
            <a:ext cx="7321264" cy="1014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তোমরা যা যা শিখবে...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79543" y="551543"/>
            <a:ext cx="2488130" cy="10740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358279" y="3207657"/>
            <a:ext cx="7321264" cy="21583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কবুতরের পরিচয় জানতে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কবুতরের প্রকার জানতে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 পানল পদ্ধতি জানতে পারবে।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514" y="769257"/>
            <a:ext cx="10305143" cy="523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57" y="1378857"/>
            <a:ext cx="8596086" cy="3570513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 আমাদের পরিচিত গৃহপালিত পাখি। অনেককে কবুতর পালন করতে দেকগা যায়। কবুতরের ডিম ও মাংস আমরা খেয়ে থাকি বিশেষ করে ৩-৪ সপ্তাহ বয়সের বাচ্ছা কবুতরের মাংস খাওয়া যায়। কবুতরের মাংস খুব নরম। কবুতর বছরে ৭-৮ জোড়া বাচ্ছা দেয়। ৫-৬ মাস বয়সে ২৮ দিন অন্তর ৪৮ ঘন্টার ব্যবধানে ২টি ডিম দেয়। ডিমে পুরুষ,স্ত্রী কবুতর পালাক্রমে তাপ দেয়।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4" y="1973942"/>
            <a:ext cx="5842204" cy="3947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9" y="1973942"/>
            <a:ext cx="5387218" cy="39478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61343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খাঁচায় কবুতর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98657" y="365125"/>
            <a:ext cx="3283857" cy="13255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 খাবাররত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জালালী কবুতর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" y="2014878"/>
            <a:ext cx="5783857" cy="42988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5" y="2014878"/>
            <a:ext cx="5617029" cy="42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8" y="379980"/>
            <a:ext cx="4868862" cy="451362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1" y="379980"/>
            <a:ext cx="6550090" cy="4946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3715" y="5326743"/>
            <a:ext cx="39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কুপে কবুতর ডিমে তাপ দিচ্ছে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5233" y="5320268"/>
            <a:ext cx="241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কুপেবাচ্ছাসহ  কবুতর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240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Corbel</vt:lpstr>
      <vt:lpstr>NikoshBAN</vt:lpstr>
      <vt:lpstr>Times New Roman</vt:lpstr>
      <vt:lpstr>Trebuchet MS</vt:lpstr>
      <vt:lpstr>Tw Cen MT</vt:lpstr>
      <vt:lpstr>Vrinda</vt:lpstr>
      <vt:lpstr>Wingdings</vt:lpstr>
      <vt:lpstr>Wingdings 3</vt:lpstr>
      <vt:lpstr>Office Theme</vt:lpstr>
      <vt:lpstr>Parallax</vt:lpstr>
      <vt:lpstr>Circuit</vt:lpstr>
      <vt:lpstr>Wisp</vt:lpstr>
      <vt:lpstr>শুভেচ্ছা </vt:lpstr>
      <vt:lpstr>PowerPoint Presentation</vt:lpstr>
      <vt:lpstr>বিভিন্ন প্রজাতির কবুতর  </vt:lpstr>
      <vt:lpstr>পাঠ ঘোষণা </vt:lpstr>
      <vt:lpstr>PowerPoint Presentation</vt:lpstr>
      <vt:lpstr>কবুতর আমাদের পরিচিত গৃহপালিত পাখি। অনেককে কবুতর পালন করতে দেকগা যায়। কবুতরের ডিম ও মাংস আমরা খেয়ে থাকি বিশেষ করে ৩-৪ সপ্তাহ বয়সের বাচ্ছা কবুতরের মাংস খাওয়া যায়। কবুতরের মাংস খুব নরম। কবুতর বছরে ৭-৮ জোড়া বাচ্ছা দেয়। ৫-৬ মাস বয়সে ২৮ দিন অন্তর ৪৮ ঘন্টার ব্যবধানে ২টি ডিম দেয়। ডিমে পুরুষ,স্ত্রী কবুতর পালাক্রমে তাপ দেয়।  </vt:lpstr>
      <vt:lpstr> খাঁচায় কবুতর</vt:lpstr>
      <vt:lpstr>জালালী কবুতর </vt:lpstr>
      <vt:lpstr>PowerPoint Presentation</vt:lpstr>
      <vt:lpstr>কবুতরের চানা ও মা কবুতর </vt:lpstr>
      <vt:lpstr> বিভিন্ন প্রকার কবুতর</vt:lpstr>
      <vt:lpstr>মূল্যায়ন</vt:lpstr>
      <vt:lpstr>একক কাজ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Rob</dc:creator>
  <cp:lastModifiedBy>Abdur Rob</cp:lastModifiedBy>
  <cp:revision>73</cp:revision>
  <dcterms:created xsi:type="dcterms:W3CDTF">2020-01-27T12:20:52Z</dcterms:created>
  <dcterms:modified xsi:type="dcterms:W3CDTF">2020-02-01T09:11:21Z</dcterms:modified>
</cp:coreProperties>
</file>