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70" r:id="rId9"/>
    <p:sldId id="271" r:id="rId10"/>
    <p:sldId id="272" r:id="rId11"/>
    <p:sldId id="273" r:id="rId12"/>
    <p:sldId id="269" r:id="rId13"/>
    <p:sldId id="262" r:id="rId14"/>
    <p:sldId id="267" r:id="rId15"/>
    <p:sldId id="274" r:id="rId16"/>
    <p:sldId id="260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1" clrIdx="0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2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6T19:58:59.905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3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7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2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0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2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8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2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1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4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B2ED6-77F0-411A-8E99-40524E94F5DD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B18E-5846-4C96-A39F-338057174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0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1000"/>
            <a:ext cx="9753600" cy="609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35901" y="3193367"/>
            <a:ext cx="58099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/>
              <a:t>স্বাগতম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85675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0646" y="1425157"/>
            <a:ext cx="220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/>
              <a:t>ঘনক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868" y="1630701"/>
            <a:ext cx="2448878" cy="24488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001" y="828530"/>
            <a:ext cx="3224579" cy="322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7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7 -4.44444E-6 L -0.00404 0.57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06571" y="1167617"/>
            <a:ext cx="4262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কোনক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Merge 3"/>
          <p:cNvSpPr/>
          <p:nvPr/>
        </p:nvSpPr>
        <p:spPr>
          <a:xfrm>
            <a:off x="5543406" y="2660716"/>
            <a:ext cx="1434170" cy="129230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147" y="347280"/>
            <a:ext cx="5249296" cy="557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7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9 -0.01366 L 0.32682 -0.019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19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96296E-6 L -0.01445 0.684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" y="3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038103" y="2008842"/>
            <a:ext cx="2614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ঘনক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8258" y="1771746"/>
            <a:ext cx="2053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কোনক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532" y="1437862"/>
            <a:ext cx="2278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বেলন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114" y="1125415"/>
            <a:ext cx="2630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গোলক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93" y="425558"/>
            <a:ext cx="2783058" cy="2549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501" y="341002"/>
            <a:ext cx="2187526" cy="2436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590" y="289936"/>
            <a:ext cx="2886075" cy="2724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775" y="296027"/>
            <a:ext cx="3028656" cy="302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7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00573 0.465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2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22222E-6 L -0.00235 0.409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11111E-6 L -0.00585 0.32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45 -0.06737 L -0.07578 0.2923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7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8474868" y="14532"/>
            <a:ext cx="2532186" cy="2180492"/>
          </a:xfrm>
          <a:prstGeom prst="triangl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31717" y="105864"/>
            <a:ext cx="2236764" cy="200714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986" y="0"/>
            <a:ext cx="2177631" cy="2113013"/>
          </a:xfrm>
          <a:prstGeom prst="rect">
            <a:avLst/>
          </a:prstGeom>
        </p:spPr>
      </p:pic>
      <p:sp>
        <p:nvSpPr>
          <p:cNvPr id="6" name="Flowchart: Direct Access Storage 5"/>
          <p:cNvSpPr/>
          <p:nvPr/>
        </p:nvSpPr>
        <p:spPr>
          <a:xfrm>
            <a:off x="5309122" y="243888"/>
            <a:ext cx="2475914" cy="1378633"/>
          </a:xfrm>
          <a:prstGeom prst="flowChartMagneticDru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09122" y="4816298"/>
            <a:ext cx="2692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/>
              <a:t>ঘনক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38647" y="4816298"/>
            <a:ext cx="2692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/>
              <a:t>কোণক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8148970" y="4816298"/>
            <a:ext cx="26925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/>
              <a:t>বেলন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2799986" y="4877853"/>
            <a:ext cx="215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/>
              <a:t>গোলক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781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33333E-6 L 0.63542 -0.378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1" y="-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17929 -0.381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71" y="-1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-0.2198 -0.370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90" y="-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96296E-6 L -0.19636 -0.360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18" y="-1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83192" y="335194"/>
            <a:ext cx="5444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761875"/>
              </p:ext>
            </p:extLst>
          </p:nvPr>
        </p:nvGraphicFramePr>
        <p:xfrm>
          <a:off x="6146664" y="1297254"/>
          <a:ext cx="5929221" cy="264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407">
                  <a:extLst>
                    <a:ext uri="{9D8B030D-6E8A-4147-A177-3AD203B41FA5}">
                      <a16:colId xmlns:a16="http://schemas.microsoft.com/office/drawing/2014/main" val="766110444"/>
                    </a:ext>
                  </a:extLst>
                </a:gridCol>
                <a:gridCol w="1976407">
                  <a:extLst>
                    <a:ext uri="{9D8B030D-6E8A-4147-A177-3AD203B41FA5}">
                      <a16:colId xmlns:a16="http://schemas.microsoft.com/office/drawing/2014/main" val="747327976"/>
                    </a:ext>
                  </a:extLst>
                </a:gridCol>
                <a:gridCol w="1976407">
                  <a:extLst>
                    <a:ext uri="{9D8B030D-6E8A-4147-A177-3AD203B41FA5}">
                      <a16:colId xmlns:a16="http://schemas.microsoft.com/office/drawing/2014/main" val="3866196539"/>
                    </a:ext>
                  </a:extLst>
                </a:gridCol>
              </a:tblGrid>
              <a:tr h="882371">
                <a:tc>
                  <a:txBody>
                    <a:bodyPr/>
                    <a:lstStyle/>
                    <a:p>
                      <a:r>
                        <a:rPr lang="bn-BD" sz="4000" dirty="0"/>
                        <a:t>দল ক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/>
                        <a:t>দল  খ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/>
                        <a:t>দল  গ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934074"/>
                  </a:ext>
                </a:extLst>
              </a:tr>
              <a:tr h="882371">
                <a:tc>
                  <a:txBody>
                    <a:bodyPr/>
                    <a:lstStyle/>
                    <a:p>
                      <a:r>
                        <a:rPr lang="en-US" dirty="0" err="1"/>
                        <a:t>গোলক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বেলন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ঘনক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155996"/>
                  </a:ext>
                </a:extLst>
              </a:tr>
              <a:tr h="8823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84116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86731" y="4173421"/>
            <a:ext cx="5689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চার্টে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828" y="4931733"/>
            <a:ext cx="4669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86732" y="5679991"/>
            <a:ext cx="472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4" y="1454410"/>
            <a:ext cx="4176944" cy="540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6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08" y="24039"/>
            <a:ext cx="6020972" cy="63876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0149" y="932450"/>
            <a:ext cx="2169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40150" y="3205175"/>
            <a:ext cx="2169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ঘনক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27608" y="4382590"/>
            <a:ext cx="2282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গোলক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0149" y="2109865"/>
            <a:ext cx="21699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5-Point Star 24"/>
          <p:cNvSpPr/>
          <p:nvPr/>
        </p:nvSpPr>
        <p:spPr>
          <a:xfrm>
            <a:off x="3868615" y="1629725"/>
            <a:ext cx="773723" cy="4939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5624732" y="1239488"/>
            <a:ext cx="773723" cy="493919"/>
          </a:xfrm>
          <a:prstGeom prst="star5">
            <a:avLst>
              <a:gd name="adj" fmla="val 26827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2009335" y="4689628"/>
            <a:ext cx="773723" cy="4939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llate 27"/>
          <p:cNvSpPr/>
          <p:nvPr/>
        </p:nvSpPr>
        <p:spPr>
          <a:xfrm>
            <a:off x="4255476" y="3793883"/>
            <a:ext cx="543364" cy="588707"/>
          </a:xfrm>
          <a:prstGeom prst="flowChartCollat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Heart 30"/>
          <p:cNvSpPr/>
          <p:nvPr/>
        </p:nvSpPr>
        <p:spPr>
          <a:xfrm>
            <a:off x="2180492" y="1733407"/>
            <a:ext cx="422031" cy="390237"/>
          </a:xfrm>
          <a:prstGeom prst="hear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art 33"/>
          <p:cNvSpPr/>
          <p:nvPr/>
        </p:nvSpPr>
        <p:spPr>
          <a:xfrm>
            <a:off x="5589562" y="3217860"/>
            <a:ext cx="422031" cy="390237"/>
          </a:xfrm>
          <a:prstGeom prst="hear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/>
          <p:cNvSpPr/>
          <p:nvPr/>
        </p:nvSpPr>
        <p:spPr>
          <a:xfrm>
            <a:off x="5664589" y="4737216"/>
            <a:ext cx="422031" cy="390237"/>
          </a:xfrm>
          <a:prstGeom prst="hear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2009041" y="2901613"/>
            <a:ext cx="764932" cy="70648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3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9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7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31" grpId="0" animBg="1"/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29242" y="4515729"/>
            <a:ext cx="10998304" cy="177252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1311215" y="0"/>
            <a:ext cx="8919714" cy="33462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4050" y="5068483"/>
            <a:ext cx="10954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 জ্যামিতিক  আকৃতি  ব্যাবহার করে একটি নকশা  তৈরি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1953" y="1011403"/>
            <a:ext cx="59277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000" u="sng" dirty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কাজঃ</a:t>
            </a:r>
            <a:endParaRPr lang="en-US" sz="8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6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914400"/>
            <a:ext cx="4726745" cy="5957668"/>
          </a:xfrm>
          <a:prstGeom prst="rect">
            <a:avLst/>
          </a:prstGeom>
        </p:spPr>
      </p:pic>
      <p:sp>
        <p:nvSpPr>
          <p:cNvPr id="7" name="Horizontal Scroll 6"/>
          <p:cNvSpPr/>
          <p:nvPr/>
        </p:nvSpPr>
        <p:spPr>
          <a:xfrm>
            <a:off x="5894362" y="1856936"/>
            <a:ext cx="6006905" cy="29964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71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280160" y="3545058"/>
            <a:ext cx="8651632" cy="34887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unched Tape 2"/>
          <p:cNvSpPr/>
          <p:nvPr/>
        </p:nvSpPr>
        <p:spPr>
          <a:xfrm>
            <a:off x="2729132" y="323556"/>
            <a:ext cx="7315200" cy="3108961"/>
          </a:xfrm>
          <a:prstGeom prst="flowChartPunchedTap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45058" y="1237957"/>
            <a:ext cx="5809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/>
              <a:t>শিক্ষক পরিচিতিঃ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44726" y="3896751"/>
            <a:ext cx="75543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/>
              <a:t>জান্নাতুল ফেরদৌস</a:t>
            </a:r>
          </a:p>
          <a:p>
            <a:r>
              <a:rPr lang="bn-BD" sz="4400" b="1" dirty="0"/>
              <a:t>প্রধান শিক্ষক</a:t>
            </a:r>
          </a:p>
          <a:p>
            <a:r>
              <a:rPr lang="bn-BD" sz="4400" b="1" dirty="0"/>
              <a:t>উত্তর পীরপুর সঃপ্রাঃবিঃ</a:t>
            </a:r>
          </a:p>
          <a:p>
            <a:r>
              <a:rPr lang="bn-BD" sz="4400" b="1" dirty="0"/>
              <a:t>মনোহরদী, নরশিংদী</a:t>
            </a:r>
            <a:r>
              <a:rPr lang="bn-BD" sz="3600" b="1" dirty="0"/>
              <a:t>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245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2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19976" y="168813"/>
            <a:ext cx="4768948" cy="16599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27938" y="576775"/>
            <a:ext cx="663995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/>
              <a:t>পাঠ পরিচিতিঃ</a:t>
            </a:r>
          </a:p>
          <a:p>
            <a:endParaRPr lang="en-US" b="1" dirty="0"/>
          </a:p>
        </p:txBody>
      </p:sp>
      <p:sp>
        <p:nvSpPr>
          <p:cNvPr id="5" name="Flowchart: Direct Access Storage 4"/>
          <p:cNvSpPr/>
          <p:nvPr/>
        </p:nvSpPr>
        <p:spPr>
          <a:xfrm>
            <a:off x="890455" y="3998306"/>
            <a:ext cx="10819252" cy="2431915"/>
          </a:xfrm>
          <a:prstGeom prst="flowChartMagneticDrum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85072" y="4552546"/>
            <a:ext cx="73951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জ্যামিতিক আকৃতি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 সংখ্যাঃ 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সময়ঃ ৪০ 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37839">
            <a:off x="9037808" y="4258622"/>
            <a:ext cx="1911282" cy="191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573487" y="772824"/>
            <a:ext cx="9507166" cy="2821022"/>
          </a:xfrm>
          <a:prstGeom prst="cube">
            <a:avLst/>
          </a:prstGeom>
          <a:noFill/>
          <a:ln w="76200">
            <a:solidFill>
              <a:srgbClr val="7030A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57570" y="1589650"/>
            <a:ext cx="65369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9088" y="5372873"/>
            <a:ext cx="95174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.১.১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ঘনক,গোলক,কোণক,বেলন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  <a:endParaRPr lang="bn-BD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২৭.১.২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আকৃতিগুলো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সাজাতে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08952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886263" y="218871"/>
            <a:ext cx="3882287" cy="2778845"/>
          </a:xfrm>
          <a:prstGeom prst="triangle">
            <a:avLst>
              <a:gd name="adj" fmla="val 4537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714" y="738377"/>
            <a:ext cx="4042530" cy="194082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Direct Access Storage 4"/>
          <p:cNvSpPr/>
          <p:nvPr/>
        </p:nvSpPr>
        <p:spPr>
          <a:xfrm>
            <a:off x="745586" y="3427259"/>
            <a:ext cx="3116392" cy="863386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Direct Access Storage 5"/>
          <p:cNvSpPr/>
          <p:nvPr/>
        </p:nvSpPr>
        <p:spPr>
          <a:xfrm>
            <a:off x="6511231" y="3427258"/>
            <a:ext cx="3865534" cy="863387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886263" y="5762232"/>
            <a:ext cx="6909347" cy="9112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চতুর্ভজ এর বাহু কয়টি ?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886263" y="4551634"/>
            <a:ext cx="7106692" cy="9496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 এর কয়টি কোন আছে 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9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0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517585" y="3310354"/>
            <a:ext cx="11128076" cy="2329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ntagon 1"/>
          <p:cNvSpPr/>
          <p:nvPr/>
        </p:nvSpPr>
        <p:spPr>
          <a:xfrm>
            <a:off x="2560320" y="196946"/>
            <a:ext cx="6189785" cy="206795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 </a:t>
            </a:r>
            <a:endParaRPr lang="en-US" sz="9600" b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608" y="3967089"/>
            <a:ext cx="9979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ঘনক, গলোক, কোনক,বেলন এর আকৃতি 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14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3221501" y="164831"/>
            <a:ext cx="6854152" cy="239150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উপকরণ প্রদর্শণ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5083" y="4660387"/>
            <a:ext cx="3794826" cy="125202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bg2">
                    <a:lumMod val="10000"/>
                  </a:schemeClr>
                </a:solidFill>
              </a:rPr>
              <a:t>বাস্তব উপকরণঃ 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204912" y="2984740"/>
            <a:ext cx="7785805" cy="3704050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/>
              <a:t>কাগজের তৈরি ঘণক, বালন,কোণক এবং মারবল প্রদর্শন করব।তা দেখে একাকি চিন্তা দলে আলোচনা করে নাম বলতে সহায়তা করব 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756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86067" y="1871003"/>
            <a:ext cx="3066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গোলক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886" y="529200"/>
            <a:ext cx="5564681" cy="491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1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-0.00351 0.51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2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75385" y="1941341"/>
            <a:ext cx="24899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বেলন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026" y="520503"/>
            <a:ext cx="3204698" cy="465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111E-6 L 0.00286 0.528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2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156</Words>
  <Application>Microsoft Office PowerPoint</Application>
  <PresentationFormat>Widescreen</PresentationFormat>
  <Paragraphs>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97</cp:revision>
  <dcterms:created xsi:type="dcterms:W3CDTF">2020-01-26T03:13:42Z</dcterms:created>
  <dcterms:modified xsi:type="dcterms:W3CDTF">2020-01-30T03:45:24Z</dcterms:modified>
</cp:coreProperties>
</file>