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58" r:id="rId3"/>
    <p:sldId id="272" r:id="rId4"/>
    <p:sldId id="273" r:id="rId5"/>
    <p:sldId id="259" r:id="rId6"/>
    <p:sldId id="275" r:id="rId7"/>
    <p:sldId id="261" r:id="rId8"/>
    <p:sldId id="262" r:id="rId9"/>
    <p:sldId id="263" r:id="rId10"/>
    <p:sldId id="266" r:id="rId11"/>
    <p:sldId id="267" r:id="rId12"/>
    <p:sldId id="265" r:id="rId13"/>
    <p:sldId id="264" r:id="rId14"/>
    <p:sldId id="269" r:id="rId15"/>
    <p:sldId id="277" r:id="rId16"/>
    <p:sldId id="268" r:id="rId17"/>
    <p:sldId id="270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89785" autoAdjust="0"/>
  </p:normalViewPr>
  <p:slideViewPr>
    <p:cSldViewPr>
      <p:cViewPr varScale="1">
        <p:scale>
          <a:sx n="67" d="100"/>
          <a:sy n="67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BD097-96FC-4257-8BFB-68E0E02B1EC4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411A8-132A-4099-815E-09B8D20E8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5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11A8-132A-4099-815E-09B8D20E8A8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2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11A8-132A-4099-815E-09B8D20E8A8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0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23D7-F5C0-493F-8451-139112A7F33D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সাফিকুল ইসলাম চৌধুরী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2A78-BB44-4EC3-B627-B33029F87CBF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সাফিকুল ইসলাম চৌধুরী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0303-55F5-46D9-93C2-637A947C1446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সাফিকুল ইসলাম চৌধুরী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B07B-74B3-46A9-8581-78410AB3282B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সাফিকুল ইসলাম চৌধুরী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2946-8B94-446D-A555-3EC82A1D0EE6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সাফিকুল ইসলাম চৌধুরী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41BE-4C9E-42A9-BB36-E1FDB3879964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সাফিকুল ইসলাম চৌধুরী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B46B-AF7E-4660-BF5B-C5EBB2BF3E54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সাফিকুল ইসলাম চৌধুরী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E419-226C-49A7-A747-3BD3459B869C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সাফিকুল ইসলাম চৌধুরী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756D-E7B6-48B3-BD9A-4EF3961E59FA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সাফিকুল ইসলাম চৌধুরী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A2FE-9594-424D-93E5-31792C07936B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সাফিকুল ইসলাম চৌধুরী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D411-FE67-4A3E-ADFF-8E6E12AA7FD5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সাফিকুল ইসলাম চৌধুরী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E1D8-6000-49DD-9A08-69E2798F3E39}" type="datetime1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সাফিকুল ইসলাম চৌধুরী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mijansirbd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5187" y="928901"/>
            <a:ext cx="5718412" cy="4680788"/>
            <a:chOff x="225187" y="928901"/>
            <a:chExt cx="5718412" cy="4680788"/>
          </a:xfrm>
        </p:grpSpPr>
        <p:sp>
          <p:nvSpPr>
            <p:cNvPr id="4" name="TextBox 3"/>
            <p:cNvSpPr txBox="1"/>
            <p:nvPr/>
          </p:nvSpPr>
          <p:spPr>
            <a:xfrm>
              <a:off x="225187" y="928901"/>
              <a:ext cx="112516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dirty="0"/>
                <a:t>স্বাগতম</a:t>
              </a:r>
              <a:endParaRPr lang="en-US" sz="72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1127162"/>
              <a:ext cx="2819399" cy="4482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34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51280" y="1955800"/>
            <a:ext cx="2886335" cy="4043403"/>
            <a:chOff x="1524000" y="2209800"/>
            <a:chExt cx="2886335" cy="4043403"/>
          </a:xfrm>
        </p:grpSpPr>
        <p:sp>
          <p:nvSpPr>
            <p:cNvPr id="4" name="Right Triangle 3"/>
            <p:cNvSpPr/>
            <p:nvPr/>
          </p:nvSpPr>
          <p:spPr>
            <a:xfrm>
              <a:off x="1524000" y="2209800"/>
              <a:ext cx="2590800" cy="3505200"/>
            </a:xfrm>
            <a:prstGeom prst="rtTriangl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 rot="15164078">
              <a:off x="2855855" y="4698723"/>
              <a:ext cx="1554480" cy="1554480"/>
            </a:xfrm>
            <a:prstGeom prst="arc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28573" y="1391256"/>
            <a:ext cx="3335221" cy="4018944"/>
            <a:chOff x="5428573" y="1696056"/>
            <a:chExt cx="3335221" cy="4018944"/>
          </a:xfrm>
        </p:grpSpPr>
        <p:sp>
          <p:nvSpPr>
            <p:cNvPr id="8" name="Right Triangle 7"/>
            <p:cNvSpPr/>
            <p:nvPr/>
          </p:nvSpPr>
          <p:spPr>
            <a:xfrm>
              <a:off x="5715000" y="2209800"/>
              <a:ext cx="2590800" cy="3505200"/>
            </a:xfrm>
            <a:prstGeom prst="rtTriangl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4247399">
              <a:off x="5428573" y="1696056"/>
              <a:ext cx="1554480" cy="1554480"/>
            </a:xfrm>
            <a:prstGeom prst="arc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" idx="0"/>
            </p:cNvCxnSpPr>
            <p:nvPr/>
          </p:nvCxnSpPr>
          <p:spPr>
            <a:xfrm rot="5400000" flipH="1" flipV="1">
              <a:off x="7239000" y="685800"/>
              <a:ext cx="1588" cy="30480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481013" y="5658393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চিত্রঃ অবনতি কোণ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46680" y="380065"/>
            <a:ext cx="3797342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3600" dirty="0" smtClean="0">
                <a:cs typeface="Times New Roman" pitchFamily="18" charset="0"/>
              </a:rPr>
              <a:t>°</a:t>
            </a:r>
            <a:r>
              <a:rPr lang="bn-BD" sz="3600" dirty="0" smtClean="0">
                <a:cs typeface="Times New Roman" pitchFamily="18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কোণের জন্য চিত্র 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318623" y="5796893"/>
            <a:ext cx="2728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উন্নতি কোণ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8100" y="0"/>
            <a:ext cx="9144000" cy="6858000"/>
            <a:chOff x="1" y="1524000"/>
            <a:chExt cx="9144000" cy="5334000"/>
          </a:xfrm>
        </p:grpSpPr>
        <p:pic>
          <p:nvPicPr>
            <p:cNvPr id="3" name="Picture 2" descr="index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1524000"/>
              <a:ext cx="9144000" cy="533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images-2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110"/>
            <a:stretch>
              <a:fillRect/>
            </a:stretch>
          </p:blipFill>
          <p:spPr>
            <a:xfrm>
              <a:off x="6286500" y="1676400"/>
              <a:ext cx="2781300" cy="414669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" name="Hexagon 3"/>
          <p:cNvSpPr/>
          <p:nvPr/>
        </p:nvSpPr>
        <p:spPr>
          <a:xfrm>
            <a:off x="2057398" y="419100"/>
            <a:ext cx="4572001" cy="990600"/>
          </a:xfrm>
          <a:prstGeom prst="hexagon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lenovo_pc\Desktop\Picture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9729" y="4191000"/>
            <a:ext cx="1447800" cy="1603375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4191000" y="5562600"/>
            <a:ext cx="3352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4400" y="5638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276600" y="1219200"/>
            <a:ext cx="5257800" cy="3429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555384">
            <a:off x="3855460" y="4617460"/>
            <a:ext cx="1645920" cy="1645920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72000" y="4854714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lang="en-US" sz="40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22098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গাছের উচ্চতা কত মিটার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2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2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2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981200" y="444996"/>
            <a:ext cx="5257800" cy="990600"/>
          </a:xfrm>
          <a:prstGeom prst="plaque">
            <a:avLst/>
          </a:prstGeom>
          <a:noFill/>
          <a:ln w="117475" cmpd="tri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 জন্য চিত্র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0" y="2391234"/>
            <a:ext cx="2756282" cy="3230694"/>
            <a:chOff x="1524000" y="2590800"/>
            <a:chExt cx="2756282" cy="3230694"/>
          </a:xfrm>
        </p:grpSpPr>
        <p:sp>
          <p:nvSpPr>
            <p:cNvPr id="5" name="Right Triangle 4"/>
            <p:cNvSpPr/>
            <p:nvPr/>
          </p:nvSpPr>
          <p:spPr>
            <a:xfrm>
              <a:off x="1524000" y="2590800"/>
              <a:ext cx="2743200" cy="2743200"/>
            </a:xfrm>
            <a:prstGeom prst="rtTriangl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 rot="15060000">
              <a:off x="2817242" y="4358454"/>
              <a:ext cx="1463040" cy="1463040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34000" y="2097318"/>
            <a:ext cx="3057969" cy="3134423"/>
            <a:chOff x="5324825" y="2275777"/>
            <a:chExt cx="3057969" cy="3134423"/>
          </a:xfrm>
        </p:grpSpPr>
        <p:sp>
          <p:nvSpPr>
            <p:cNvPr id="9" name="Right Triangle 8"/>
            <p:cNvSpPr/>
            <p:nvPr/>
          </p:nvSpPr>
          <p:spPr>
            <a:xfrm>
              <a:off x="5397118" y="2667000"/>
              <a:ext cx="2743200" cy="2743200"/>
            </a:xfrm>
            <a:prstGeom prst="rtTriangl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25380000">
              <a:off x="5324825" y="2275777"/>
              <a:ext cx="1463040" cy="1463040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9" idx="0"/>
            </p:cNvCxnSpPr>
            <p:nvPr/>
          </p:nvCxnSpPr>
          <p:spPr>
            <a:xfrm rot="5400000" flipH="1" flipV="1">
              <a:off x="6889559" y="1174559"/>
              <a:ext cx="1588" cy="298488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524000" y="533959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3417" y="5413672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চিত্রঃ অবনতি কোণ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38200" y="2916933"/>
            <a:ext cx="3581400" cy="2569467"/>
            <a:chOff x="1066800" y="2459733"/>
            <a:chExt cx="3581400" cy="2569467"/>
          </a:xfrm>
        </p:grpSpPr>
        <p:sp>
          <p:nvSpPr>
            <p:cNvPr id="3" name="Right Triangle 2"/>
            <p:cNvSpPr/>
            <p:nvPr/>
          </p:nvSpPr>
          <p:spPr>
            <a:xfrm>
              <a:off x="1066800" y="2459733"/>
              <a:ext cx="3581400" cy="2133600"/>
            </a:xfrm>
            <a:prstGeom prst="rtTriangl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c 3"/>
            <p:cNvSpPr/>
            <p:nvPr/>
          </p:nvSpPr>
          <p:spPr>
            <a:xfrm rot="15000000">
              <a:off x="2707799" y="3657600"/>
              <a:ext cx="1371600" cy="1371600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Horizontal Scroll 4"/>
          <p:cNvSpPr/>
          <p:nvPr/>
        </p:nvSpPr>
        <p:spPr>
          <a:xfrm>
            <a:off x="1905000" y="152400"/>
            <a:ext cx="5791200" cy="1524000"/>
          </a:xfrm>
          <a:prstGeom prst="horizont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Times New Roman" pitchFamily="18" charset="0"/>
              </a:rPr>
              <a:t>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 জন্য চিত্র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334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চিত্রঃ উন্নতি কোণ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53000" y="2590800"/>
            <a:ext cx="3582194" cy="2478111"/>
            <a:chOff x="4953000" y="2551089"/>
            <a:chExt cx="3582194" cy="2478111"/>
          </a:xfrm>
        </p:grpSpPr>
        <p:sp>
          <p:nvSpPr>
            <p:cNvPr id="10" name="Right Triangle 9"/>
            <p:cNvSpPr/>
            <p:nvPr/>
          </p:nvSpPr>
          <p:spPr>
            <a:xfrm>
              <a:off x="4953000" y="2895600"/>
              <a:ext cx="3581400" cy="2133600"/>
            </a:xfrm>
            <a:prstGeom prst="rtTriangl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25200000">
              <a:off x="5446689" y="2551089"/>
              <a:ext cx="1371600" cy="1371600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0" idx="0"/>
            </p:cNvCxnSpPr>
            <p:nvPr/>
          </p:nvCxnSpPr>
          <p:spPr>
            <a:xfrm rot="5400000" flipH="1" flipV="1">
              <a:off x="6743700" y="1104900"/>
              <a:ext cx="1588" cy="35814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257800" y="532507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চিত্রঃ অবনতি কোণ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  <a:p>
            <a:endParaRPr lang="en-US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rangamati-waterfront-picnic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Picture 2" descr="1424346353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781800" y="1143000"/>
              <a:ext cx="2362200" cy="46130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777286" y="-3628104"/>
            <a:ext cx="1501066" cy="9418320"/>
            <a:chOff x="6777286" y="-3505200"/>
            <a:chExt cx="1501066" cy="9313995"/>
          </a:xfrm>
        </p:grpSpPr>
        <p:pic>
          <p:nvPicPr>
            <p:cNvPr id="4" name="Picture 3" descr="125px-Socialist_Party_of_Bangladesh_-_SPB_ellection_logo.jpe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34156" r="37734"/>
            <a:stretch>
              <a:fillRect/>
            </a:stretch>
          </p:blipFill>
          <p:spPr>
            <a:xfrm rot="-300000">
              <a:off x="6777286" y="1209382"/>
              <a:ext cx="1501066" cy="4599413"/>
            </a:xfrm>
            <a:prstGeom prst="rect">
              <a:avLst/>
            </a:prstGeom>
            <a:noFill/>
          </p:spPr>
        </p:pic>
        <p:cxnSp>
          <p:nvCxnSpPr>
            <p:cNvPr id="7" name="Straight Connector 6"/>
            <p:cNvCxnSpPr/>
            <p:nvPr/>
          </p:nvCxnSpPr>
          <p:spPr>
            <a:xfrm rot="5400000">
              <a:off x="5295900" y="-1181894"/>
              <a:ext cx="4648200" cy="158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 rot="5400000">
            <a:off x="7086902" y="1688386"/>
            <a:ext cx="1097280" cy="1588"/>
          </a:xfrm>
          <a:prstGeom prst="line">
            <a:avLst/>
          </a:prstGeom>
          <a:ln w="38100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57252" y="5715000"/>
            <a:ext cx="2971800" cy="6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1308085">
            <a:off x="4587300" y="5122056"/>
            <a:ext cx="914400" cy="914400"/>
          </a:xfrm>
          <a:prstGeom prst="arc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72200" y="1447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 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0" y="5181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3600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°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3124200" y="5547852"/>
            <a:ext cx="1905000" cy="1588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1732" y="2249008"/>
            <a:ext cx="2667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দেয়ালটির দৈর্ঘ্য কত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1714" y="117901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0157 0.15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2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2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2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819400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। ভূ- রেখা কাকে বলে ? 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 । উলম্বতল কাকে বলে ? 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 । উন্নতি কোণ কাকে বলে ? 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৪ । অবনতি কোণ কাকে বলে ? 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381000"/>
            <a:ext cx="28600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ngle-piece-dark-wood-isolated-white-186199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7692" t="36752" r="9615" b="34860"/>
          <a:stretch>
            <a:fillRect/>
          </a:stretch>
        </p:blipFill>
        <p:spPr>
          <a:xfrm rot="5400000">
            <a:off x="5219700" y="5222160"/>
            <a:ext cx="2133600" cy="381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6000" y="1037304"/>
            <a:ext cx="381000" cy="6626940"/>
            <a:chOff x="7452852" y="-228600"/>
            <a:chExt cx="381000" cy="6096000"/>
          </a:xfrm>
        </p:grpSpPr>
        <p:pic>
          <p:nvPicPr>
            <p:cNvPr id="6" name="Picture 5" descr="single-piece-dark-wood-isolated-white-18619997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7692" t="36752" r="9615" b="34860"/>
            <a:stretch>
              <a:fillRect/>
            </a:stretch>
          </p:blipFill>
          <p:spPr>
            <a:xfrm rot="5400000">
              <a:off x="6119352" y="1104900"/>
              <a:ext cx="3048000" cy="38100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rot="5400000">
              <a:off x="6096794" y="4342606"/>
              <a:ext cx="3048000" cy="158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rot="5400000">
            <a:off x="5013166" y="5157516"/>
            <a:ext cx="1588" cy="256032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3465876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 </a:t>
            </a:r>
            <a:endParaRPr lang="en-US" sz="4000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236323" y="3710303"/>
            <a:ext cx="5394960" cy="794"/>
          </a:xfrm>
          <a:prstGeom prst="line">
            <a:avLst/>
          </a:prstGeom>
          <a:ln w="38100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 rot="1475385">
            <a:off x="3806386" y="5802194"/>
            <a:ext cx="914400" cy="914400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 flipH="1">
            <a:off x="4625411" y="2647901"/>
            <a:ext cx="3313574" cy="860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438400" y="6209076"/>
            <a:ext cx="1981200" cy="1588"/>
          </a:xfrm>
          <a:prstGeom prst="line">
            <a:avLst/>
          </a:prstGeom>
          <a:ln w="381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4000" y="585023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4000" dirty="0" smtClean="0">
                <a:solidFill>
                  <a:srgbClr val="FFFF00"/>
                </a:solidFill>
                <a:latin typeface="Calibri"/>
                <a:cs typeface="Times New Roman" pitchFamily="18" charset="0"/>
              </a:rPr>
              <a:t>°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" y="1447800"/>
            <a:ext cx="5638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 লম্ব একটি খুঁটি ভেঙ্গে গিয়ে সম্পূর্ণ বিচ্ছন্ন না হয়ে ভূমির সাথে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4400" dirty="0" smtClean="0">
                <a:latin typeface="Calibri"/>
                <a:cs typeface="Times New Roman" pitchFamily="18" charset="0"/>
              </a:rPr>
              <a:t>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কোণ উৎপন্ন করে ।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খুঁটির ভাঙ্গা অংশের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4400" dirty="0" smtClean="0">
                <a:latin typeface="SutonnyMJ" pitchFamily="2" charset="0"/>
                <a:cs typeface="SutonnyMJ" pitchFamily="2" charset="0"/>
              </a:rPr>
              <a:t>দৈর্ঘ্য কত ?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2488" y="164399"/>
            <a:ext cx="3842162" cy="10156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68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2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2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2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734203_563135960373685_658357177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371600" y="3962400"/>
              <a:ext cx="4724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15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</a:t>
              </a:r>
              <a:endParaRPr lang="en-US" sz="11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0"/>
              <a:ext cx="9144000" cy="6858000"/>
              <a:chOff x="304800" y="533400"/>
              <a:chExt cx="9144000" cy="6858000"/>
            </a:xfrm>
          </p:grpSpPr>
          <p:pic>
            <p:nvPicPr>
              <p:cNvPr id="5" name="Picture 4" descr="20908196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533400"/>
                <a:ext cx="9144000" cy="6858000"/>
              </a:xfrm>
              <a:prstGeom prst="rect">
                <a:avLst/>
              </a:prstGeom>
            </p:spPr>
          </p:pic>
          <p:pic>
            <p:nvPicPr>
              <p:cNvPr id="7" name="Picture 6" descr="Picture2.png"/>
              <p:cNvPicPr>
                <a:picLocks noChangeAspect="1"/>
              </p:cNvPicPr>
              <p:nvPr/>
            </p:nvPicPr>
            <p:blipFill>
              <a:blip r:embed="rId3"/>
              <a:srcRect b="2740"/>
              <a:stretch>
                <a:fillRect/>
              </a:stretch>
            </p:blipFill>
            <p:spPr>
              <a:xfrm>
                <a:off x="4876800" y="838200"/>
                <a:ext cx="2245223" cy="5410200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172"/>
            <a:stretch>
              <a:fillRect/>
            </a:stretch>
          </p:blipFill>
          <p:spPr>
            <a:xfrm>
              <a:off x="1219200" y="3124200"/>
              <a:ext cx="1143000" cy="2524125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>
            <a:off x="2334064" y="5638800"/>
            <a:ext cx="3200400" cy="76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0800" y="5715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3.5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wgUvi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054634" y="3108166"/>
            <a:ext cx="5303520" cy="1588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34200" y="281195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wgUvi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1485900" y="1085850"/>
            <a:ext cx="6172200" cy="8572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85900" y="2228850"/>
            <a:ext cx="6172200" cy="2743200"/>
            <a:chOff x="457200" y="1828800"/>
            <a:chExt cx="8229600" cy="3657600"/>
          </a:xfrm>
        </p:grpSpPr>
        <p:sp>
          <p:nvSpPr>
            <p:cNvPr id="2" name="Rectangle 1"/>
            <p:cNvSpPr/>
            <p:nvPr/>
          </p:nvSpPr>
          <p:spPr>
            <a:xfrm>
              <a:off x="4435522" y="1828801"/>
              <a:ext cx="4251278" cy="365759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মিজানুর রহমান</a:t>
              </a:r>
            </a:p>
            <a:p>
              <a:pPr algn="ctr">
                <a:defRPr/>
              </a:pPr>
              <a:r>
                <a:rPr lang="bn-BD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>
                <a:defRPr/>
              </a:pPr>
              <a:r>
                <a:rPr lang="bn-BD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চৌধুরাণী বালিকা উচ্চ বিদ্যালয়</a:t>
              </a:r>
            </a:p>
            <a:p>
              <a:pPr algn="ctr">
                <a:defRPr/>
              </a:pPr>
              <a:r>
                <a:rPr lang="bn-BD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পীরগাছা,রংপুর ।</a:t>
              </a:r>
            </a:p>
            <a:p>
              <a:pPr algn="ctr">
                <a:defRPr/>
              </a:pPr>
              <a:r>
                <a:rPr lang="en-US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E-mail:  </a:t>
              </a:r>
              <a:r>
                <a:rPr lang="en-US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mijansirbd@gmail.com</a:t>
              </a:r>
              <a:endPara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Mobile : 01715572082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828800"/>
              <a:ext cx="3657600" cy="36576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77732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00250" y="1314450"/>
            <a:ext cx="4862147" cy="4343400"/>
            <a:chOff x="1365738" y="227462"/>
            <a:chExt cx="6482862" cy="5791200"/>
          </a:xfrm>
        </p:grpSpPr>
        <p:sp>
          <p:nvSpPr>
            <p:cNvPr id="2" name="Flowchart: Process 1"/>
            <p:cNvSpPr/>
            <p:nvPr/>
          </p:nvSpPr>
          <p:spPr>
            <a:xfrm>
              <a:off x="1371600" y="228600"/>
              <a:ext cx="6477000" cy="1253836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365738" y="227462"/>
              <a:ext cx="6477000" cy="1253836"/>
            </a:xfrm>
            <a:prstGeom prst="flowChartProcess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1980062"/>
              <a:ext cx="6477000" cy="4038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bn-BD" sz="27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শ্রেণি : </a:t>
              </a:r>
              <a:r>
                <a:rPr lang="bn-BD" sz="27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নবম </a:t>
              </a:r>
              <a:endParaRPr lang="bn-BD" sz="2700" dirty="0">
                <a:solidFill>
                  <a:srgbClr val="DAEDEF">
                    <a:lumMod val="40000"/>
                    <a:lumOff val="60000"/>
                  </a:srgbClr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7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বিষয় : </a:t>
              </a:r>
              <a:r>
                <a:rPr lang="bn-BD" sz="2700" dirty="0" smtClean="0">
                  <a:ln w="0"/>
                  <a:latin typeface="NikoshBAN" pitchFamily="2" charset="0"/>
                  <a:cs typeface="NikoshBAN" pitchFamily="2" charset="0"/>
                </a:rPr>
                <a:t>গণিত </a:t>
              </a:r>
              <a:endParaRPr lang="bn-BD" sz="2700" dirty="0">
                <a:ln w="0"/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27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7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27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7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7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7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</a:p>
            <a:p>
              <a:pPr>
                <a:defRPr/>
              </a:pPr>
              <a:r>
                <a:rPr lang="bn-BD" sz="27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7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দূরত্ব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ও উচ্চতা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700" dirty="0" smtClean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BD" sz="2700" dirty="0">
                  <a:latin typeface="NikoshBAN" pitchFamily="2" charset="0"/>
                  <a:cs typeface="NikoshBAN" pitchFamily="2" charset="0"/>
                </a:rPr>
                <a:t>সময় : </a:t>
              </a:r>
              <a:r>
                <a:rPr lang="en-US" sz="27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2700" dirty="0">
                  <a:latin typeface="NikoshBAN" pitchFamily="2" charset="0"/>
                  <a:cs typeface="NikoshBAN" pitchFamily="2" charset="0"/>
                </a:rPr>
                <a:t>০ মিনিট</a:t>
              </a:r>
            </a:p>
            <a:p>
              <a:pPr>
                <a:defRPr/>
              </a:pPr>
              <a:r>
                <a:rPr lang="bn-BD" sz="2700" dirty="0">
                  <a:latin typeface="NikoshBAN" pitchFamily="2" charset="0"/>
                  <a:cs typeface="NikoshBAN" pitchFamily="2" charset="0"/>
                </a:rPr>
                <a:t>     তারিখ </a:t>
              </a:r>
              <a:r>
                <a:rPr lang="bn-BD" sz="270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2700" smtClean="0">
                  <a:latin typeface="NikoshBAN" pitchFamily="2" charset="0"/>
                  <a:cs typeface="NikoshBAN" pitchFamily="2" charset="0"/>
                </a:rPr>
                <a:t>01</a:t>
              </a:r>
              <a:r>
                <a:rPr lang="bn-BD" sz="270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70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2700" smtClean="0">
                  <a:latin typeface="NikoshBAN" pitchFamily="2" charset="0"/>
                  <a:cs typeface="NikoshBAN" pitchFamily="2" charset="0"/>
                </a:rPr>
                <a:t>০2 - </a:t>
              </a:r>
              <a:r>
                <a:rPr lang="bn-BD" sz="2700" dirty="0">
                  <a:latin typeface="NikoshBAN" pitchFamily="2" charset="0"/>
                  <a:cs typeface="NikoshBAN" pitchFamily="2" charset="0"/>
                </a:rPr>
                <a:t>২০২০ খ্রিঃ </a:t>
              </a:r>
              <a:endParaRPr lang="en-US" sz="27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11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0668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2766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 ও উচ্চতা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609600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শিখন ফল 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4384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চিত্র সাপেক্ষে সূক্ষ্মকোণের ত্রিকোণমিতিক অনুপাত বলতে পারবে 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।  ভূ-রেখা , ঊর্ধ্বরেখা, উলম্বতল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। উন্নতি কোণ ও অবনতি কোণ বর্ণনা করতে পারবে 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। দূরত্ব ও উচ্চতা বিষয়ক সমস্যার সমাধান করতে পারবে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8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437605" y="5600481"/>
            <a:ext cx="419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5029994" y="4000281"/>
            <a:ext cx="32004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438400" y="2401669"/>
            <a:ext cx="4191000" cy="3200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02389" y="1755338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5489138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8589" y="55258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1676400" y="457200"/>
            <a:ext cx="5943600" cy="1066800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লক্ষ্য কর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6686373-Mango-Tree-Stock-Photo-isolate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457200"/>
            <a:ext cx="4800600" cy="5257800"/>
          </a:xfrm>
          <a:prstGeom prst="rect">
            <a:avLst/>
          </a:prstGeom>
        </p:spPr>
      </p:pic>
      <p:pic>
        <p:nvPicPr>
          <p:cNvPr id="10" name="Picture 9" descr="single-piece-dark-wood-isolated-white-1861999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4800600"/>
            <a:ext cx="3200400" cy="147241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438400" y="5561012"/>
            <a:ext cx="1066800" cy="1588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5257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Mv‡Qi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wo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657600" y="5562600"/>
            <a:ext cx="2743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4152900" y="3314700"/>
            <a:ext cx="44958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সাফিকুল ইসলাম চৌধুরী</a:t>
            </a:r>
            <a:endParaRPr lang="en-US"/>
          </a:p>
        </p:txBody>
      </p:sp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705600" y="4572000"/>
            <a:ext cx="990600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48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MvQ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5" name="Picture 24" descr="16686373-Mango-Tree-Stock-Photo-isolate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152400"/>
            <a:ext cx="5486400" cy="5486400"/>
          </a:xfrm>
          <a:prstGeom prst="rect">
            <a:avLst/>
          </a:prstGeom>
        </p:spPr>
      </p:pic>
      <p:pic>
        <p:nvPicPr>
          <p:cNvPr id="26" name="Picture 25" descr="single-piece-dark-wood-isolated-white-1861999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t="24520" b="23587"/>
          <a:stretch>
            <a:fillRect/>
          </a:stretch>
        </p:blipFill>
        <p:spPr>
          <a:xfrm>
            <a:off x="3429000" y="4953000"/>
            <a:ext cx="3048000" cy="8382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5800" y="5029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 গুড়ি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286000" y="5334000"/>
            <a:ext cx="1219200" cy="12412"/>
          </a:xfrm>
          <a:prstGeom prst="line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81400" y="5366315"/>
            <a:ext cx="2743200" cy="16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4000500" y="3057964"/>
            <a:ext cx="46482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2628900" y="1652368"/>
            <a:ext cx="4648200" cy="2743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96000" y="152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76600" y="5334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6000" y="5334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27" grpId="0" build="allAtOnce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1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0000">
            <a:off x="5285852" y="3394015"/>
            <a:ext cx="3147128" cy="2917506"/>
          </a:xfrm>
          <a:prstGeom prst="rect">
            <a:avLst/>
          </a:prstGeom>
          <a:scene3d>
            <a:camera prst="orthographicFront">
              <a:rot lat="21301127" lon="21598848" rev="26202"/>
            </a:camera>
            <a:lightRig rig="threePt" dir="t"/>
          </a:scene3d>
        </p:spPr>
      </p:pic>
      <p:pic>
        <p:nvPicPr>
          <p:cNvPr id="5" name="Picture 4" descr="Airbus_A310-325(ET),_Biman_Bangladesh_Airlines_JP732521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96B8D4"/>
              </a:clrFrom>
              <a:clrTo>
                <a:srgbClr val="96B8D4">
                  <a:alpha val="0"/>
                </a:srgbClr>
              </a:clrTo>
            </a:clrChange>
          </a:blip>
          <a:srcRect t="17816"/>
          <a:stretch>
            <a:fillRect/>
          </a:stretch>
        </p:blipFill>
        <p:spPr>
          <a:xfrm>
            <a:off x="3276600" y="228600"/>
            <a:ext cx="3159308" cy="1752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75180" y="6246812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104272" y="3719732"/>
            <a:ext cx="2596660" cy="247239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780000">
            <a:off x="3122222" y="5167905"/>
            <a:ext cx="1676400" cy="1752600"/>
          </a:xfrm>
          <a:prstGeom prst="arc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6636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উন্নতি কোণ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62200" y="5943600"/>
            <a:ext cx="1676400" cy="1588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43200" y="1524000"/>
            <a:ext cx="3048000" cy="2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76600" y="1447800"/>
            <a:ext cx="3505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76600" y="1447800"/>
            <a:ext cx="2362200" cy="22098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4140000">
            <a:off x="3292712" y="930512"/>
            <a:ext cx="1676400" cy="1676400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" y="16250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অবনতি কোণ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514600" y="1905000"/>
            <a:ext cx="1905000" cy="1588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38800" y="3352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43200" y="590686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4600" y="5943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43200" y="11062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58000" y="11430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3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3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3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34" grpId="0"/>
      <p:bldP spid="35" grpId="0"/>
      <p:bldP spid="37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92&quot;&gt;&lt;property id=&quot;20148&quot; value=&quot;5&quot;/&gt;&lt;property id=&quot;20300&quot; value=&quot;Slide 5&quot;/&gt;&lt;property id=&quot;20307&quot; value=&quot;260&quot;/&gt;&lt;/object&gt;&lt;object type=&quot;3&quot; unique_id=&quot;10149&quot;&gt;&lt;property id=&quot;20148&quot; value=&quot;5&quot;/&gt;&lt;property id=&quot;20300&quot; value=&quot;Slide 6&quot;/&gt;&lt;property id=&quot;20307&quot; value=&quot;261&quot;/&gt;&lt;/object&gt;&lt;object type=&quot;3&quot; unique_id=&quot;10150&quot;&gt;&lt;property id=&quot;20148&quot; value=&quot;5&quot;/&gt;&lt;property id=&quot;20300&quot; value=&quot;Slide 7&quot;/&gt;&lt;property id=&quot;20307&quot; value=&quot;262&quot;/&gt;&lt;/object&gt;&lt;object type=&quot;3&quot; unique_id=&quot;10151&quot;&gt;&lt;property id=&quot;20148&quot; value=&quot;5&quot;/&gt;&lt;property id=&quot;20300&quot; value=&quot;Slide 8&quot;/&gt;&lt;property id=&quot;20307&quot; value=&quot;263&quot;/&gt;&lt;/object&gt;&lt;object type=&quot;3&quot; unique_id=&quot;10192&quot;&gt;&lt;property id=&quot;20148&quot; value=&quot;5&quot;/&gt;&lt;property id=&quot;20300&quot; value=&quot;Slide 12&quot;/&gt;&lt;property id=&quot;20307&quot; value=&quot;264&quot;/&gt;&lt;/object&gt;&lt;object type=&quot;3&quot; unique_id=&quot;10193&quot;&gt;&lt;property id=&quot;20148&quot; value=&quot;5&quot;/&gt;&lt;property id=&quot;20300&quot; value=&quot;Slide 11&quot;/&gt;&lt;property id=&quot;20307&quot; value=&quot;265&quot;/&gt;&lt;/object&gt;&lt;object type=&quot;3&quot; unique_id=&quot;10194&quot;&gt;&lt;property id=&quot;20148&quot; value=&quot;5&quot;/&gt;&lt;property id=&quot;20300&quot; value=&quot;Slide 9&quot;/&gt;&lt;property id=&quot;20307&quot; value=&quot;266&quot;/&gt;&lt;/object&gt;&lt;object type=&quot;3&quot; unique_id=&quot;10195&quot;&gt;&lt;property id=&quot;20148&quot; value=&quot;5&quot;/&gt;&lt;property id=&quot;20300&quot; value=&quot;Slide 10&quot;/&gt;&lt;property id=&quot;20307&quot; value=&quot;267&quot;/&gt;&lt;/object&gt;&lt;object type=&quot;3&quot; unique_id=&quot;10210&quot;&gt;&lt;property id=&quot;20148&quot; value=&quot;5&quot;/&gt;&lt;property id=&quot;20300&quot; value=&quot;Slide 15&quot;/&gt;&lt;property id=&quot;20307&quot; value=&quot;268&quot;/&gt;&lt;/object&gt;&lt;object type=&quot;3&quot; unique_id=&quot;10226&quot;&gt;&lt;property id=&quot;20148&quot; value=&quot;5&quot;/&gt;&lt;property id=&quot;20300&quot; value=&quot;Slide 13&quot;/&gt;&lt;property id=&quot;20307&quot; value=&quot;269&quot;/&gt;&lt;/object&gt;&lt;object type=&quot;3&quot; unique_id=&quot;10259&quot;&gt;&lt;property id=&quot;20148&quot; value=&quot;5&quot;/&gt;&lt;property id=&quot;20300&quot; value=&quot;Slide 14&quot;/&gt;&lt;property id=&quot;20307&quot; value=&quot;271&quot;/&gt;&lt;/object&gt;&lt;object type=&quot;3&quot; unique_id=&quot;10260&quot;&gt;&lt;property id=&quot;20148&quot; value=&quot;5&quot;/&gt;&lt;property id=&quot;20300&quot; value=&quot;Slide 16&quot;/&gt;&lt;property id=&quot;20307&quot; value=&quot;27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threePt" dir="t"/>
        </a:scene3d>
        <a:sp3d>
          <a:bevelT w="1270000" h="1270000" prst="coolSlant"/>
          <a:bevelB w="1270000" h="1270000"/>
        </a:sp3d>
      </a:spPr>
      <a:bodyPr rtlCol="0" anchor="ctr"/>
      <a:lstStyle>
        <a:defPPr algn="ctr">
          <a:defRPr sz="4800" dirty="0" smtClean="0">
            <a:solidFill>
              <a:schemeClr val="bg1"/>
            </a:solidFill>
            <a:latin typeface="SutonnyMJ" pitchFamily="2" charset="0"/>
            <a:cs typeface="SutonnyMJ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254</Words>
  <Application>Microsoft Office PowerPoint</Application>
  <PresentationFormat>On-screen Show (4:3)</PresentationFormat>
  <Paragraphs>72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MIJAN</cp:lastModifiedBy>
  <cp:revision>308</cp:revision>
  <dcterms:created xsi:type="dcterms:W3CDTF">2006-08-16T00:00:00Z</dcterms:created>
  <dcterms:modified xsi:type="dcterms:W3CDTF">2020-02-01T06:13:38Z</dcterms:modified>
</cp:coreProperties>
</file>