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1" r:id="rId5"/>
    <p:sldId id="275" r:id="rId6"/>
    <p:sldId id="258" r:id="rId7"/>
    <p:sldId id="267" r:id="rId8"/>
    <p:sldId id="259" r:id="rId9"/>
    <p:sldId id="260" r:id="rId10"/>
    <p:sldId id="272" r:id="rId11"/>
    <p:sldId id="276" r:id="rId12"/>
    <p:sldId id="273" r:id="rId13"/>
    <p:sldId id="263" r:id="rId14"/>
    <p:sldId id="262" r:id="rId15"/>
    <p:sldId id="269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F6CBB-9B66-46F2-B03A-BD86B83BCEA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A137CA-AFC9-404C-A10A-B3779382CAA8}">
      <dgm:prSet/>
      <dgm:spPr/>
      <dgm:t>
        <a:bodyPr/>
        <a:lstStyle/>
        <a:p>
          <a:pPr rtl="0"/>
          <a:r>
            <a:rPr lang="en-US" dirty="0" smtClean="0"/>
            <a:t>Subject: English For Today</a:t>
          </a:r>
          <a:endParaRPr lang="en-US" dirty="0"/>
        </a:p>
      </dgm:t>
    </dgm:pt>
    <dgm:pt modelId="{D4C3BD4C-BFE0-4258-97A5-FE6853C80470}" type="parTrans" cxnId="{A380AC8D-0FC4-4158-B4E9-39E583E0FE04}">
      <dgm:prSet/>
      <dgm:spPr/>
      <dgm:t>
        <a:bodyPr/>
        <a:lstStyle/>
        <a:p>
          <a:endParaRPr lang="en-US"/>
        </a:p>
      </dgm:t>
    </dgm:pt>
    <dgm:pt modelId="{2193510A-59D7-4F5A-8D9D-0EC9443A1070}" type="sibTrans" cxnId="{A380AC8D-0FC4-4158-B4E9-39E583E0FE04}">
      <dgm:prSet/>
      <dgm:spPr/>
      <dgm:t>
        <a:bodyPr/>
        <a:lstStyle/>
        <a:p>
          <a:endParaRPr lang="en-US"/>
        </a:p>
      </dgm:t>
    </dgm:pt>
    <dgm:pt modelId="{E3902035-FF76-4B39-B480-C5FEDA91984E}">
      <dgm:prSet/>
      <dgm:spPr/>
      <dgm:t>
        <a:bodyPr/>
        <a:lstStyle/>
        <a:p>
          <a:pPr rtl="0"/>
          <a:r>
            <a:rPr lang="en-US" smtClean="0"/>
            <a:t>Class 3</a:t>
          </a:r>
          <a:endParaRPr lang="en-US" dirty="0"/>
        </a:p>
      </dgm:t>
    </dgm:pt>
    <dgm:pt modelId="{F2996085-2A23-4940-BC93-EA5CD70017E3}" type="parTrans" cxnId="{0D383F86-932C-464B-8F1F-A60E0F277266}">
      <dgm:prSet/>
      <dgm:spPr/>
      <dgm:t>
        <a:bodyPr/>
        <a:lstStyle/>
        <a:p>
          <a:endParaRPr lang="en-US"/>
        </a:p>
      </dgm:t>
    </dgm:pt>
    <dgm:pt modelId="{EE7A5270-1CCF-40A1-96F5-2BE094D40222}" type="sibTrans" cxnId="{0D383F86-932C-464B-8F1F-A60E0F277266}">
      <dgm:prSet/>
      <dgm:spPr/>
      <dgm:t>
        <a:bodyPr/>
        <a:lstStyle/>
        <a:p>
          <a:endParaRPr lang="en-US"/>
        </a:p>
      </dgm:t>
    </dgm:pt>
    <dgm:pt modelId="{6A8D00F0-BDB9-45DC-82BA-96CC6644C0FC}">
      <dgm:prSet/>
      <dgm:spPr/>
      <dgm:t>
        <a:bodyPr/>
        <a:lstStyle/>
        <a:p>
          <a:pPr rtl="0"/>
          <a:r>
            <a:rPr lang="en-US" dirty="0" smtClean="0"/>
            <a:t>Unit: 15</a:t>
          </a:r>
          <a:r>
            <a:rPr lang="bn-BD" dirty="0" smtClean="0"/>
            <a:t>-</a:t>
          </a:r>
          <a:r>
            <a:rPr lang="en-US" dirty="0" smtClean="0"/>
            <a:t> Names of the days and months</a:t>
          </a:r>
          <a:endParaRPr lang="en-US" dirty="0"/>
        </a:p>
      </dgm:t>
    </dgm:pt>
    <dgm:pt modelId="{492D265B-54AD-4005-97AB-CB9756B675C2}" type="parTrans" cxnId="{ED4BC8FE-2E52-44A5-962B-3C7B8DBAFA78}">
      <dgm:prSet/>
      <dgm:spPr/>
      <dgm:t>
        <a:bodyPr/>
        <a:lstStyle/>
        <a:p>
          <a:endParaRPr lang="en-US"/>
        </a:p>
      </dgm:t>
    </dgm:pt>
    <dgm:pt modelId="{A11B245B-BAFF-4EEA-91E4-E6774F4D593D}" type="sibTrans" cxnId="{ED4BC8FE-2E52-44A5-962B-3C7B8DBAFA78}">
      <dgm:prSet/>
      <dgm:spPr/>
      <dgm:t>
        <a:bodyPr/>
        <a:lstStyle/>
        <a:p>
          <a:endParaRPr lang="en-US"/>
        </a:p>
      </dgm:t>
    </dgm:pt>
    <dgm:pt modelId="{787810A6-6DFB-45B3-800F-6A5693D0E3D2}">
      <dgm:prSet/>
      <dgm:spPr/>
      <dgm:t>
        <a:bodyPr/>
        <a:lstStyle/>
        <a:p>
          <a:pPr rtl="0"/>
          <a:r>
            <a:rPr lang="en-US" dirty="0" smtClean="0"/>
            <a:t>Lesson: 4-5(Names of the days and months)</a:t>
          </a:r>
          <a:endParaRPr lang="en-US" dirty="0"/>
        </a:p>
      </dgm:t>
    </dgm:pt>
    <dgm:pt modelId="{41FEC188-905A-4670-9ADD-233B83CBD8D9}" type="parTrans" cxnId="{0AA11D1B-EDAB-4484-A500-2D7543F0B600}">
      <dgm:prSet/>
      <dgm:spPr/>
      <dgm:t>
        <a:bodyPr/>
        <a:lstStyle/>
        <a:p>
          <a:endParaRPr lang="en-US"/>
        </a:p>
      </dgm:t>
    </dgm:pt>
    <dgm:pt modelId="{0D035858-29ED-4004-A4E0-AABEDB0C5D58}" type="sibTrans" cxnId="{0AA11D1B-EDAB-4484-A500-2D7543F0B600}">
      <dgm:prSet/>
      <dgm:spPr/>
      <dgm:t>
        <a:bodyPr/>
        <a:lstStyle/>
        <a:p>
          <a:endParaRPr lang="en-US"/>
        </a:p>
      </dgm:t>
    </dgm:pt>
    <dgm:pt modelId="{AEC2FFFD-8486-4D5D-BAEC-36ACB3E19358}">
      <dgm:prSet/>
      <dgm:spPr/>
      <dgm:t>
        <a:bodyPr/>
        <a:lstStyle/>
        <a:p>
          <a:pPr rtl="0"/>
          <a:r>
            <a:rPr lang="bn-BD" dirty="0" smtClean="0"/>
            <a:t>Date: 1</a:t>
          </a:r>
          <a:r>
            <a:rPr lang="en-US" dirty="0" smtClean="0"/>
            <a:t>6</a:t>
          </a:r>
          <a:r>
            <a:rPr lang="bn-BD" dirty="0" smtClean="0"/>
            <a:t>-</a:t>
          </a:r>
          <a:r>
            <a:rPr lang="en-US" dirty="0" smtClean="0"/>
            <a:t>06</a:t>
          </a:r>
          <a:r>
            <a:rPr lang="bn-BD" dirty="0" smtClean="0"/>
            <a:t>-2019</a:t>
          </a:r>
          <a:endParaRPr lang="en-US" dirty="0"/>
        </a:p>
      </dgm:t>
    </dgm:pt>
    <dgm:pt modelId="{9F48740D-5696-4B0D-9C70-87FD93D1C2BE}" type="parTrans" cxnId="{69562F94-DC14-4996-B550-76BA22F4F7BE}">
      <dgm:prSet/>
      <dgm:spPr/>
      <dgm:t>
        <a:bodyPr/>
        <a:lstStyle/>
        <a:p>
          <a:endParaRPr lang="en-US"/>
        </a:p>
      </dgm:t>
    </dgm:pt>
    <dgm:pt modelId="{A6B36B1F-6A10-4254-A77F-5C037EF50DC6}" type="sibTrans" cxnId="{69562F94-DC14-4996-B550-76BA22F4F7BE}">
      <dgm:prSet/>
      <dgm:spPr/>
      <dgm:t>
        <a:bodyPr/>
        <a:lstStyle/>
        <a:p>
          <a:endParaRPr lang="en-US"/>
        </a:p>
      </dgm:t>
    </dgm:pt>
    <dgm:pt modelId="{AF4F9DF2-1007-47D3-AC17-E2934A12F497}">
      <dgm:prSet/>
      <dgm:spPr/>
      <dgm:t>
        <a:bodyPr/>
        <a:lstStyle/>
        <a:p>
          <a:pPr rtl="0"/>
          <a:r>
            <a:rPr lang="bn-BD" smtClean="0"/>
            <a:t>Time:40 minutes</a:t>
          </a:r>
          <a:endParaRPr lang="en-US" dirty="0"/>
        </a:p>
      </dgm:t>
    </dgm:pt>
    <dgm:pt modelId="{623765EE-A59B-48F6-B0DA-32B5E0E97AB5}" type="parTrans" cxnId="{D0611D2D-E11C-45AD-9D99-7DBE3628C25B}">
      <dgm:prSet/>
      <dgm:spPr/>
      <dgm:t>
        <a:bodyPr/>
        <a:lstStyle/>
        <a:p>
          <a:endParaRPr lang="en-US"/>
        </a:p>
      </dgm:t>
    </dgm:pt>
    <dgm:pt modelId="{59D6702E-BC9A-4B41-9CA6-0C7ED8884064}" type="sibTrans" cxnId="{D0611D2D-E11C-45AD-9D99-7DBE3628C25B}">
      <dgm:prSet/>
      <dgm:spPr/>
      <dgm:t>
        <a:bodyPr/>
        <a:lstStyle/>
        <a:p>
          <a:endParaRPr lang="en-US"/>
        </a:p>
      </dgm:t>
    </dgm:pt>
    <dgm:pt modelId="{95941CB4-BFF8-4230-AAD5-9758AE21E632}">
      <dgm:prSet/>
      <dgm:spPr/>
      <dgm:t>
        <a:bodyPr/>
        <a:lstStyle/>
        <a:p>
          <a:pPr rtl="0"/>
          <a:r>
            <a:rPr lang="en-US" dirty="0" smtClean="0"/>
            <a:t>Page: 30</a:t>
          </a:r>
          <a:endParaRPr lang="en-US" dirty="0"/>
        </a:p>
      </dgm:t>
    </dgm:pt>
    <dgm:pt modelId="{7A6E9F40-2828-402C-AAC0-20F7A1EDAAB2}" type="parTrans" cxnId="{D63525B9-DAFB-44E0-8A69-74348BD2F585}">
      <dgm:prSet/>
      <dgm:spPr/>
      <dgm:t>
        <a:bodyPr/>
        <a:lstStyle/>
        <a:p>
          <a:endParaRPr lang="en-US"/>
        </a:p>
      </dgm:t>
    </dgm:pt>
    <dgm:pt modelId="{A9F5AAB2-85F9-46BA-B93B-3691EC70F184}" type="sibTrans" cxnId="{D63525B9-DAFB-44E0-8A69-74348BD2F585}">
      <dgm:prSet/>
      <dgm:spPr/>
      <dgm:t>
        <a:bodyPr/>
        <a:lstStyle/>
        <a:p>
          <a:endParaRPr lang="en-US"/>
        </a:p>
      </dgm:t>
    </dgm:pt>
    <dgm:pt modelId="{D5EDDE27-8ECA-4B8D-AA08-DA7F1CE02EE7}" type="pres">
      <dgm:prSet presAssocID="{E9AF6CBB-9B66-46F2-B03A-BD86B83BCEA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2C5D97-6A97-4C1C-8EF9-00EDD3485C83}" type="pres">
      <dgm:prSet presAssocID="{CDA137CA-AFC9-404C-A10A-B3779382CAA8}" presName="composite" presStyleCnt="0"/>
      <dgm:spPr/>
      <dgm:t>
        <a:bodyPr/>
        <a:lstStyle/>
        <a:p>
          <a:endParaRPr lang="en-US"/>
        </a:p>
      </dgm:t>
    </dgm:pt>
    <dgm:pt modelId="{B961E72C-DE6A-4805-8123-503D85788ECA}" type="pres">
      <dgm:prSet presAssocID="{CDA137CA-AFC9-404C-A10A-B3779382CAA8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AA5F35-39C7-4FAE-AC81-6AB619E6527A}" type="pres">
      <dgm:prSet presAssocID="{CDA137CA-AFC9-404C-A10A-B3779382CAA8}" presName="txShp" presStyleLbl="node1" presStyleIdx="0" presStyleCnt="7" custLinFactNeighborX="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6C04C-5AC7-4F6A-B923-999069CAB3A0}" type="pres">
      <dgm:prSet presAssocID="{2193510A-59D7-4F5A-8D9D-0EC9443A1070}" presName="spacing" presStyleCnt="0"/>
      <dgm:spPr/>
      <dgm:t>
        <a:bodyPr/>
        <a:lstStyle/>
        <a:p>
          <a:endParaRPr lang="en-US"/>
        </a:p>
      </dgm:t>
    </dgm:pt>
    <dgm:pt modelId="{FBDA9286-3CAC-4C41-B9DA-F267AA0E1CD8}" type="pres">
      <dgm:prSet presAssocID="{E3902035-FF76-4B39-B480-C5FEDA91984E}" presName="composite" presStyleCnt="0"/>
      <dgm:spPr/>
      <dgm:t>
        <a:bodyPr/>
        <a:lstStyle/>
        <a:p>
          <a:endParaRPr lang="en-US"/>
        </a:p>
      </dgm:t>
    </dgm:pt>
    <dgm:pt modelId="{B3351113-D84D-4834-AFC3-BEE59B11F76E}" type="pres">
      <dgm:prSet presAssocID="{E3902035-FF76-4B39-B480-C5FEDA91984E}" presName="imgShp" presStyleLbl="fgImgPlace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06CD96-B5FE-4A08-823E-D9DB4B02D09C}" type="pres">
      <dgm:prSet presAssocID="{E3902035-FF76-4B39-B480-C5FEDA91984E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D4FE4-8591-4219-809C-69E86935D76D}" type="pres">
      <dgm:prSet presAssocID="{EE7A5270-1CCF-40A1-96F5-2BE094D40222}" presName="spacing" presStyleCnt="0"/>
      <dgm:spPr/>
      <dgm:t>
        <a:bodyPr/>
        <a:lstStyle/>
        <a:p>
          <a:endParaRPr lang="en-US"/>
        </a:p>
      </dgm:t>
    </dgm:pt>
    <dgm:pt modelId="{68194F4B-EFAA-4B44-8E85-43DB214E2938}" type="pres">
      <dgm:prSet presAssocID="{6A8D00F0-BDB9-45DC-82BA-96CC6644C0FC}" presName="composite" presStyleCnt="0"/>
      <dgm:spPr/>
      <dgm:t>
        <a:bodyPr/>
        <a:lstStyle/>
        <a:p>
          <a:endParaRPr lang="en-US"/>
        </a:p>
      </dgm:t>
    </dgm:pt>
    <dgm:pt modelId="{1C0CD0FB-4C47-43C4-88E1-6B46039A7BEC}" type="pres">
      <dgm:prSet presAssocID="{6A8D00F0-BDB9-45DC-82BA-96CC6644C0FC}" presName="imgShp" presStyleLbl="fgImgPlace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1F80A7-150B-40F4-9737-485C29B97C16}" type="pres">
      <dgm:prSet presAssocID="{6A8D00F0-BDB9-45DC-82BA-96CC6644C0FC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EF82-51A2-4C28-A1B3-29F6F601F7FE}" type="pres">
      <dgm:prSet presAssocID="{A11B245B-BAFF-4EEA-91E4-E6774F4D593D}" presName="spacing" presStyleCnt="0"/>
      <dgm:spPr/>
      <dgm:t>
        <a:bodyPr/>
        <a:lstStyle/>
        <a:p>
          <a:endParaRPr lang="en-US"/>
        </a:p>
      </dgm:t>
    </dgm:pt>
    <dgm:pt modelId="{E00871D3-D2FB-4108-8234-C6265DDF9D47}" type="pres">
      <dgm:prSet presAssocID="{787810A6-6DFB-45B3-800F-6A5693D0E3D2}" presName="composite" presStyleCnt="0"/>
      <dgm:spPr/>
      <dgm:t>
        <a:bodyPr/>
        <a:lstStyle/>
        <a:p>
          <a:endParaRPr lang="en-US"/>
        </a:p>
      </dgm:t>
    </dgm:pt>
    <dgm:pt modelId="{D9B0377E-717B-4B3C-B324-6BF7A18ECD0A}" type="pres">
      <dgm:prSet presAssocID="{787810A6-6DFB-45B3-800F-6A5693D0E3D2}" presName="imgShp" presStyleLbl="fgImgPlace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0787D0-AE74-4907-BE80-309F92A64FAD}" type="pres">
      <dgm:prSet presAssocID="{787810A6-6DFB-45B3-800F-6A5693D0E3D2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E089A-7D10-4DFB-BCB8-7F7DD7915B88}" type="pres">
      <dgm:prSet presAssocID="{0D035858-29ED-4004-A4E0-AABEDB0C5D58}" presName="spacing" presStyleCnt="0"/>
      <dgm:spPr/>
      <dgm:t>
        <a:bodyPr/>
        <a:lstStyle/>
        <a:p>
          <a:endParaRPr lang="en-US"/>
        </a:p>
      </dgm:t>
    </dgm:pt>
    <dgm:pt modelId="{DBF4BF3A-F775-44EE-9A0B-3A43F76BB3A6}" type="pres">
      <dgm:prSet presAssocID="{95941CB4-BFF8-4230-AAD5-9758AE21E632}" presName="composite" presStyleCnt="0"/>
      <dgm:spPr/>
      <dgm:t>
        <a:bodyPr/>
        <a:lstStyle/>
        <a:p>
          <a:endParaRPr lang="en-US"/>
        </a:p>
      </dgm:t>
    </dgm:pt>
    <dgm:pt modelId="{1EA37D4F-C676-4AB4-A016-7C371E33E188}" type="pres">
      <dgm:prSet presAssocID="{95941CB4-BFF8-4230-AAD5-9758AE21E632}" presName="imgShp" presStyleLbl="fgImgPlace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945197-ED0D-40F0-994D-FC9FB671D2F1}" type="pres">
      <dgm:prSet presAssocID="{95941CB4-BFF8-4230-AAD5-9758AE21E63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A6335-138F-4D93-8486-726D270DDA4E}" type="pres">
      <dgm:prSet presAssocID="{A9F5AAB2-85F9-46BA-B93B-3691EC70F184}" presName="spacing" presStyleCnt="0"/>
      <dgm:spPr/>
      <dgm:t>
        <a:bodyPr/>
        <a:lstStyle/>
        <a:p>
          <a:endParaRPr lang="en-US"/>
        </a:p>
      </dgm:t>
    </dgm:pt>
    <dgm:pt modelId="{9ED23CD8-6C3B-481A-A39C-AC1F028D3FBA}" type="pres">
      <dgm:prSet presAssocID="{AF4F9DF2-1007-47D3-AC17-E2934A12F497}" presName="composite" presStyleCnt="0"/>
      <dgm:spPr/>
      <dgm:t>
        <a:bodyPr/>
        <a:lstStyle/>
        <a:p>
          <a:endParaRPr lang="en-US"/>
        </a:p>
      </dgm:t>
    </dgm:pt>
    <dgm:pt modelId="{BE0C4353-6B47-4192-A89B-F4413AB53B9A}" type="pres">
      <dgm:prSet presAssocID="{AF4F9DF2-1007-47D3-AC17-E2934A12F497}" presName="imgShp" presStyleLbl="fgImgPlace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B878E4-29F5-496B-AEA5-47B87BACAA88}" type="pres">
      <dgm:prSet presAssocID="{AF4F9DF2-1007-47D3-AC17-E2934A12F497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9A2D4-1814-444D-BC19-30BC8B46E4B6}" type="pres">
      <dgm:prSet presAssocID="{59D6702E-BC9A-4B41-9CA6-0C7ED8884064}" presName="spacing" presStyleCnt="0"/>
      <dgm:spPr/>
      <dgm:t>
        <a:bodyPr/>
        <a:lstStyle/>
        <a:p>
          <a:endParaRPr lang="en-US"/>
        </a:p>
      </dgm:t>
    </dgm:pt>
    <dgm:pt modelId="{1B92566A-FD25-4466-A5D6-4C23AA2293A2}" type="pres">
      <dgm:prSet presAssocID="{AEC2FFFD-8486-4D5D-BAEC-36ACB3E19358}" presName="composite" presStyleCnt="0"/>
      <dgm:spPr/>
      <dgm:t>
        <a:bodyPr/>
        <a:lstStyle/>
        <a:p>
          <a:endParaRPr lang="en-US"/>
        </a:p>
      </dgm:t>
    </dgm:pt>
    <dgm:pt modelId="{D0EA8942-3989-44A4-A402-A0B4912FF804}" type="pres">
      <dgm:prSet presAssocID="{AEC2FFFD-8486-4D5D-BAEC-36ACB3E19358}" presName="imgShp" presStyleLbl="fgImgPlace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AC7BEF-848B-47F8-8BC1-751560512D9A}" type="pres">
      <dgm:prSet presAssocID="{AEC2FFFD-8486-4D5D-BAEC-36ACB3E1935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0AC8D-0FC4-4158-B4E9-39E583E0FE04}" srcId="{E9AF6CBB-9B66-46F2-B03A-BD86B83BCEA0}" destId="{CDA137CA-AFC9-404C-A10A-B3779382CAA8}" srcOrd="0" destOrd="0" parTransId="{D4C3BD4C-BFE0-4258-97A5-FE6853C80470}" sibTransId="{2193510A-59D7-4F5A-8D9D-0EC9443A1070}"/>
    <dgm:cxn modelId="{B22CC41D-9A7B-47A2-95E8-86BC50E8DE8C}" type="presOf" srcId="{6A8D00F0-BDB9-45DC-82BA-96CC6644C0FC}" destId="{481F80A7-150B-40F4-9737-485C29B97C16}" srcOrd="0" destOrd="0" presId="urn:microsoft.com/office/officeart/2005/8/layout/vList3"/>
    <dgm:cxn modelId="{0D383F86-932C-464B-8F1F-A60E0F277266}" srcId="{E9AF6CBB-9B66-46F2-B03A-BD86B83BCEA0}" destId="{E3902035-FF76-4B39-B480-C5FEDA91984E}" srcOrd="1" destOrd="0" parTransId="{F2996085-2A23-4940-BC93-EA5CD70017E3}" sibTransId="{EE7A5270-1CCF-40A1-96F5-2BE094D40222}"/>
    <dgm:cxn modelId="{D63525B9-DAFB-44E0-8A69-74348BD2F585}" srcId="{E9AF6CBB-9B66-46F2-B03A-BD86B83BCEA0}" destId="{95941CB4-BFF8-4230-AAD5-9758AE21E632}" srcOrd="4" destOrd="0" parTransId="{7A6E9F40-2828-402C-AAC0-20F7A1EDAAB2}" sibTransId="{A9F5AAB2-85F9-46BA-B93B-3691EC70F184}"/>
    <dgm:cxn modelId="{0AA11D1B-EDAB-4484-A500-2D7543F0B600}" srcId="{E9AF6CBB-9B66-46F2-B03A-BD86B83BCEA0}" destId="{787810A6-6DFB-45B3-800F-6A5693D0E3D2}" srcOrd="3" destOrd="0" parTransId="{41FEC188-905A-4670-9ADD-233B83CBD8D9}" sibTransId="{0D035858-29ED-4004-A4E0-AABEDB0C5D58}"/>
    <dgm:cxn modelId="{ED4BC8FE-2E52-44A5-962B-3C7B8DBAFA78}" srcId="{E9AF6CBB-9B66-46F2-B03A-BD86B83BCEA0}" destId="{6A8D00F0-BDB9-45DC-82BA-96CC6644C0FC}" srcOrd="2" destOrd="0" parTransId="{492D265B-54AD-4005-97AB-CB9756B675C2}" sibTransId="{A11B245B-BAFF-4EEA-91E4-E6774F4D593D}"/>
    <dgm:cxn modelId="{6A0DCF4B-9FE0-4939-B8DC-DE4593EF7E06}" type="presOf" srcId="{E9AF6CBB-9B66-46F2-B03A-BD86B83BCEA0}" destId="{D5EDDE27-8ECA-4B8D-AA08-DA7F1CE02EE7}" srcOrd="0" destOrd="0" presId="urn:microsoft.com/office/officeart/2005/8/layout/vList3"/>
    <dgm:cxn modelId="{4EE4951D-A81C-42D8-8D1C-53D6E6C5ECF3}" type="presOf" srcId="{787810A6-6DFB-45B3-800F-6A5693D0E3D2}" destId="{3F0787D0-AE74-4907-BE80-309F92A64FAD}" srcOrd="0" destOrd="0" presId="urn:microsoft.com/office/officeart/2005/8/layout/vList3"/>
    <dgm:cxn modelId="{6CC21629-0E0B-4B46-8335-E3275387141A}" type="presOf" srcId="{95941CB4-BFF8-4230-AAD5-9758AE21E632}" destId="{CE945197-ED0D-40F0-994D-FC9FB671D2F1}" srcOrd="0" destOrd="0" presId="urn:microsoft.com/office/officeart/2005/8/layout/vList3"/>
    <dgm:cxn modelId="{84144B57-36B6-4D00-8A36-CDE701AC4078}" type="presOf" srcId="{CDA137CA-AFC9-404C-A10A-B3779382CAA8}" destId="{5EAA5F35-39C7-4FAE-AC81-6AB619E6527A}" srcOrd="0" destOrd="0" presId="urn:microsoft.com/office/officeart/2005/8/layout/vList3"/>
    <dgm:cxn modelId="{69562F94-DC14-4996-B550-76BA22F4F7BE}" srcId="{E9AF6CBB-9B66-46F2-B03A-BD86B83BCEA0}" destId="{AEC2FFFD-8486-4D5D-BAEC-36ACB3E19358}" srcOrd="6" destOrd="0" parTransId="{9F48740D-5696-4B0D-9C70-87FD93D1C2BE}" sibTransId="{A6B36B1F-6A10-4254-A77F-5C037EF50DC6}"/>
    <dgm:cxn modelId="{D8E10EB3-0E51-43E9-A378-9B30F58B3753}" type="presOf" srcId="{AEC2FFFD-8486-4D5D-BAEC-36ACB3E19358}" destId="{50AC7BEF-848B-47F8-8BC1-751560512D9A}" srcOrd="0" destOrd="0" presId="urn:microsoft.com/office/officeart/2005/8/layout/vList3"/>
    <dgm:cxn modelId="{D0611D2D-E11C-45AD-9D99-7DBE3628C25B}" srcId="{E9AF6CBB-9B66-46F2-B03A-BD86B83BCEA0}" destId="{AF4F9DF2-1007-47D3-AC17-E2934A12F497}" srcOrd="5" destOrd="0" parTransId="{623765EE-A59B-48F6-B0DA-32B5E0E97AB5}" sibTransId="{59D6702E-BC9A-4B41-9CA6-0C7ED8884064}"/>
    <dgm:cxn modelId="{C9A34461-B49C-4919-BAAE-0A1E69E78034}" type="presOf" srcId="{AF4F9DF2-1007-47D3-AC17-E2934A12F497}" destId="{93B878E4-29F5-496B-AEA5-47B87BACAA88}" srcOrd="0" destOrd="0" presId="urn:microsoft.com/office/officeart/2005/8/layout/vList3"/>
    <dgm:cxn modelId="{7A61CF0C-4037-4B64-A753-41117DD30295}" type="presOf" srcId="{E3902035-FF76-4B39-B480-C5FEDA91984E}" destId="{A706CD96-B5FE-4A08-823E-D9DB4B02D09C}" srcOrd="0" destOrd="0" presId="urn:microsoft.com/office/officeart/2005/8/layout/vList3"/>
    <dgm:cxn modelId="{4FC4414D-9EDF-46AB-B26B-B179DF3DD8F0}" type="presParOf" srcId="{D5EDDE27-8ECA-4B8D-AA08-DA7F1CE02EE7}" destId="{2A2C5D97-6A97-4C1C-8EF9-00EDD3485C83}" srcOrd="0" destOrd="0" presId="urn:microsoft.com/office/officeart/2005/8/layout/vList3"/>
    <dgm:cxn modelId="{668D4524-9A0C-42A5-BD09-47028399F667}" type="presParOf" srcId="{2A2C5D97-6A97-4C1C-8EF9-00EDD3485C83}" destId="{B961E72C-DE6A-4805-8123-503D85788ECA}" srcOrd="0" destOrd="0" presId="urn:microsoft.com/office/officeart/2005/8/layout/vList3"/>
    <dgm:cxn modelId="{B4D6A806-CB29-4592-90B7-460E54A7603F}" type="presParOf" srcId="{2A2C5D97-6A97-4C1C-8EF9-00EDD3485C83}" destId="{5EAA5F35-39C7-4FAE-AC81-6AB619E6527A}" srcOrd="1" destOrd="0" presId="urn:microsoft.com/office/officeart/2005/8/layout/vList3"/>
    <dgm:cxn modelId="{5D6F494E-F80A-49CA-A7E9-F5823E7B9D42}" type="presParOf" srcId="{D5EDDE27-8ECA-4B8D-AA08-DA7F1CE02EE7}" destId="{C126C04C-5AC7-4F6A-B923-999069CAB3A0}" srcOrd="1" destOrd="0" presId="urn:microsoft.com/office/officeart/2005/8/layout/vList3"/>
    <dgm:cxn modelId="{52930092-4CDC-4AD7-84A1-42898F04F2E8}" type="presParOf" srcId="{D5EDDE27-8ECA-4B8D-AA08-DA7F1CE02EE7}" destId="{FBDA9286-3CAC-4C41-B9DA-F267AA0E1CD8}" srcOrd="2" destOrd="0" presId="urn:microsoft.com/office/officeart/2005/8/layout/vList3"/>
    <dgm:cxn modelId="{07892EF0-EB45-4CD6-9572-EC3D0C8A6550}" type="presParOf" srcId="{FBDA9286-3CAC-4C41-B9DA-F267AA0E1CD8}" destId="{B3351113-D84D-4834-AFC3-BEE59B11F76E}" srcOrd="0" destOrd="0" presId="urn:microsoft.com/office/officeart/2005/8/layout/vList3"/>
    <dgm:cxn modelId="{56E68AA7-6A6D-4284-BE80-31B00BCABDD4}" type="presParOf" srcId="{FBDA9286-3CAC-4C41-B9DA-F267AA0E1CD8}" destId="{A706CD96-B5FE-4A08-823E-D9DB4B02D09C}" srcOrd="1" destOrd="0" presId="urn:microsoft.com/office/officeart/2005/8/layout/vList3"/>
    <dgm:cxn modelId="{832B0D61-ECD9-44A6-BA04-C7367BFFA54C}" type="presParOf" srcId="{D5EDDE27-8ECA-4B8D-AA08-DA7F1CE02EE7}" destId="{CA4D4FE4-8591-4219-809C-69E86935D76D}" srcOrd="3" destOrd="0" presId="urn:microsoft.com/office/officeart/2005/8/layout/vList3"/>
    <dgm:cxn modelId="{2BC804BB-BB76-4D6B-A81D-EDE2D802964F}" type="presParOf" srcId="{D5EDDE27-8ECA-4B8D-AA08-DA7F1CE02EE7}" destId="{68194F4B-EFAA-4B44-8E85-43DB214E2938}" srcOrd="4" destOrd="0" presId="urn:microsoft.com/office/officeart/2005/8/layout/vList3"/>
    <dgm:cxn modelId="{A778FDC9-3E6E-42FD-AEE5-D31E96AC6FB5}" type="presParOf" srcId="{68194F4B-EFAA-4B44-8E85-43DB214E2938}" destId="{1C0CD0FB-4C47-43C4-88E1-6B46039A7BEC}" srcOrd="0" destOrd="0" presId="urn:microsoft.com/office/officeart/2005/8/layout/vList3"/>
    <dgm:cxn modelId="{5D027FE9-A53B-486C-B61B-49C5197306F9}" type="presParOf" srcId="{68194F4B-EFAA-4B44-8E85-43DB214E2938}" destId="{481F80A7-150B-40F4-9737-485C29B97C16}" srcOrd="1" destOrd="0" presId="urn:microsoft.com/office/officeart/2005/8/layout/vList3"/>
    <dgm:cxn modelId="{431B2663-1D1F-4E45-B57A-1383A3E9EDA9}" type="presParOf" srcId="{D5EDDE27-8ECA-4B8D-AA08-DA7F1CE02EE7}" destId="{7611EF82-51A2-4C28-A1B3-29F6F601F7FE}" srcOrd="5" destOrd="0" presId="urn:microsoft.com/office/officeart/2005/8/layout/vList3"/>
    <dgm:cxn modelId="{A119E00B-121C-4C4D-91AC-974A801E26D6}" type="presParOf" srcId="{D5EDDE27-8ECA-4B8D-AA08-DA7F1CE02EE7}" destId="{E00871D3-D2FB-4108-8234-C6265DDF9D47}" srcOrd="6" destOrd="0" presId="urn:microsoft.com/office/officeart/2005/8/layout/vList3"/>
    <dgm:cxn modelId="{CE52007F-497C-4C2D-A493-94E45979E058}" type="presParOf" srcId="{E00871D3-D2FB-4108-8234-C6265DDF9D47}" destId="{D9B0377E-717B-4B3C-B324-6BF7A18ECD0A}" srcOrd="0" destOrd="0" presId="urn:microsoft.com/office/officeart/2005/8/layout/vList3"/>
    <dgm:cxn modelId="{E502D73A-CEC0-4C98-867F-E69251BEE8E2}" type="presParOf" srcId="{E00871D3-D2FB-4108-8234-C6265DDF9D47}" destId="{3F0787D0-AE74-4907-BE80-309F92A64FAD}" srcOrd="1" destOrd="0" presId="urn:microsoft.com/office/officeart/2005/8/layout/vList3"/>
    <dgm:cxn modelId="{562D4058-B043-4BD1-9694-056520C3509C}" type="presParOf" srcId="{D5EDDE27-8ECA-4B8D-AA08-DA7F1CE02EE7}" destId="{CFFE089A-7D10-4DFB-BCB8-7F7DD7915B88}" srcOrd="7" destOrd="0" presId="urn:microsoft.com/office/officeart/2005/8/layout/vList3"/>
    <dgm:cxn modelId="{33F66571-8B06-4313-B41C-35AC2682AF74}" type="presParOf" srcId="{D5EDDE27-8ECA-4B8D-AA08-DA7F1CE02EE7}" destId="{DBF4BF3A-F775-44EE-9A0B-3A43F76BB3A6}" srcOrd="8" destOrd="0" presId="urn:microsoft.com/office/officeart/2005/8/layout/vList3"/>
    <dgm:cxn modelId="{BC9A21FA-E59A-494D-A3ED-82DDD96342AF}" type="presParOf" srcId="{DBF4BF3A-F775-44EE-9A0B-3A43F76BB3A6}" destId="{1EA37D4F-C676-4AB4-A016-7C371E33E188}" srcOrd="0" destOrd="0" presId="urn:microsoft.com/office/officeart/2005/8/layout/vList3"/>
    <dgm:cxn modelId="{8AB72BE1-6278-4604-B982-2D5CB9F051C0}" type="presParOf" srcId="{DBF4BF3A-F775-44EE-9A0B-3A43F76BB3A6}" destId="{CE945197-ED0D-40F0-994D-FC9FB671D2F1}" srcOrd="1" destOrd="0" presId="urn:microsoft.com/office/officeart/2005/8/layout/vList3"/>
    <dgm:cxn modelId="{D74214FC-7D28-4958-87E8-AF97C516AA13}" type="presParOf" srcId="{D5EDDE27-8ECA-4B8D-AA08-DA7F1CE02EE7}" destId="{74DA6335-138F-4D93-8486-726D270DDA4E}" srcOrd="9" destOrd="0" presId="urn:microsoft.com/office/officeart/2005/8/layout/vList3"/>
    <dgm:cxn modelId="{1519EF89-AFFC-484C-886B-43C9F900AF92}" type="presParOf" srcId="{D5EDDE27-8ECA-4B8D-AA08-DA7F1CE02EE7}" destId="{9ED23CD8-6C3B-481A-A39C-AC1F028D3FBA}" srcOrd="10" destOrd="0" presId="urn:microsoft.com/office/officeart/2005/8/layout/vList3"/>
    <dgm:cxn modelId="{91172B8E-BC18-4372-8A71-EFA466298D84}" type="presParOf" srcId="{9ED23CD8-6C3B-481A-A39C-AC1F028D3FBA}" destId="{BE0C4353-6B47-4192-A89B-F4413AB53B9A}" srcOrd="0" destOrd="0" presId="urn:microsoft.com/office/officeart/2005/8/layout/vList3"/>
    <dgm:cxn modelId="{41AB3584-76F7-4ECF-9BB2-764257CA8367}" type="presParOf" srcId="{9ED23CD8-6C3B-481A-A39C-AC1F028D3FBA}" destId="{93B878E4-29F5-496B-AEA5-47B87BACAA88}" srcOrd="1" destOrd="0" presId="urn:microsoft.com/office/officeart/2005/8/layout/vList3"/>
    <dgm:cxn modelId="{720564BC-F7A7-4F42-98F5-36B26B60986B}" type="presParOf" srcId="{D5EDDE27-8ECA-4B8D-AA08-DA7F1CE02EE7}" destId="{F109A2D4-1814-444D-BC19-30BC8B46E4B6}" srcOrd="11" destOrd="0" presId="urn:microsoft.com/office/officeart/2005/8/layout/vList3"/>
    <dgm:cxn modelId="{D60674F8-1151-4D2A-967E-B7FE46C8963B}" type="presParOf" srcId="{D5EDDE27-8ECA-4B8D-AA08-DA7F1CE02EE7}" destId="{1B92566A-FD25-4466-A5D6-4C23AA2293A2}" srcOrd="12" destOrd="0" presId="urn:microsoft.com/office/officeart/2005/8/layout/vList3"/>
    <dgm:cxn modelId="{F748BC42-0647-4D6A-91B1-2089856E1562}" type="presParOf" srcId="{1B92566A-FD25-4466-A5D6-4C23AA2293A2}" destId="{D0EA8942-3989-44A4-A402-A0B4912FF804}" srcOrd="0" destOrd="0" presId="urn:microsoft.com/office/officeart/2005/8/layout/vList3"/>
    <dgm:cxn modelId="{36DBD0E6-8BC5-47C0-B115-09C82B9F6CA3}" type="presParOf" srcId="{1B92566A-FD25-4466-A5D6-4C23AA2293A2}" destId="{50AC7BEF-848B-47F8-8BC1-751560512D9A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DC126-7C10-42E9-BDA7-4D92DDF479A2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0C93D-E0B6-4F7F-BA8D-8D5004D9A36D}" type="pres">
      <dgm:prSet presAssocID="{807DC126-7C10-42E9-BDA7-4D92DDF479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B515225A-C23F-4316-BF33-EFBF505D3967}" type="presOf" srcId="{807DC126-7C10-42E9-BDA7-4D92DDF479A2}" destId="{B6E0C93D-E0B6-4F7F-BA8D-8D5004D9A36D}" srcOrd="0" destOrd="0" presId="urn:microsoft.com/office/officeart/2011/layout/HexagonRadial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F6A959-38AE-4258-B48A-421258B990A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86D91-0159-412C-AEE3-0EF427CFC60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Names of the days</a:t>
          </a:r>
          <a:endParaRPr lang="en-US" dirty="0">
            <a:solidFill>
              <a:srgbClr val="002060"/>
            </a:solidFill>
          </a:endParaRPr>
        </a:p>
      </dgm:t>
    </dgm:pt>
    <dgm:pt modelId="{AD0D5EC3-B03D-41C5-A45C-ED1B160AE19E}" type="parTrans" cxnId="{7F2D0CDB-33F8-4362-9F56-BB607221E3A7}">
      <dgm:prSet/>
      <dgm:spPr/>
      <dgm:t>
        <a:bodyPr/>
        <a:lstStyle/>
        <a:p>
          <a:endParaRPr lang="en-US"/>
        </a:p>
      </dgm:t>
    </dgm:pt>
    <dgm:pt modelId="{F8368181-3309-4665-BE85-4ABCAF5118BE}" type="sibTrans" cxnId="{7F2D0CDB-33F8-4362-9F56-BB607221E3A7}">
      <dgm:prSet/>
      <dgm:spPr/>
      <dgm:t>
        <a:bodyPr/>
        <a:lstStyle/>
        <a:p>
          <a:endParaRPr lang="en-US"/>
        </a:p>
      </dgm:t>
    </dgm:pt>
    <dgm:pt modelId="{85FFF860-ED4D-48DF-96F4-7E2950AC86C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200" dirty="0" smtClean="0">
              <a:solidFill>
                <a:srgbClr val="FFC000"/>
              </a:solidFill>
            </a:rPr>
            <a:t>Saturday</a:t>
          </a:r>
          <a:endParaRPr lang="en-US" sz="3200" dirty="0">
            <a:solidFill>
              <a:srgbClr val="FFC000"/>
            </a:solidFill>
          </a:endParaRPr>
        </a:p>
      </dgm:t>
    </dgm:pt>
    <dgm:pt modelId="{CC5EDAAB-3809-438B-91F2-A1939E286E3B}" type="parTrans" cxnId="{B2FAB032-AD9A-41BE-B2D5-6E665554C52A}">
      <dgm:prSet/>
      <dgm:spPr/>
      <dgm:t>
        <a:bodyPr/>
        <a:lstStyle/>
        <a:p>
          <a:endParaRPr lang="en-US"/>
        </a:p>
      </dgm:t>
    </dgm:pt>
    <dgm:pt modelId="{62817927-FF9B-48BE-A7D1-14CE5E4A8FB3}" type="sibTrans" cxnId="{B2FAB032-AD9A-41BE-B2D5-6E665554C52A}">
      <dgm:prSet/>
      <dgm:spPr/>
      <dgm:t>
        <a:bodyPr/>
        <a:lstStyle/>
        <a:p>
          <a:endParaRPr lang="en-US"/>
        </a:p>
      </dgm:t>
    </dgm:pt>
    <dgm:pt modelId="{E51F046A-82AA-49DA-81A9-E0D800A45A7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600" dirty="0" smtClean="0">
              <a:solidFill>
                <a:srgbClr val="FFC000"/>
              </a:solidFill>
            </a:rPr>
            <a:t>Sunday</a:t>
          </a:r>
          <a:endParaRPr lang="en-US" sz="3600" dirty="0">
            <a:solidFill>
              <a:srgbClr val="FFC000"/>
            </a:solidFill>
          </a:endParaRPr>
        </a:p>
      </dgm:t>
    </dgm:pt>
    <dgm:pt modelId="{21C2E1CB-9143-4F82-A702-A5B1386C117E}" type="parTrans" cxnId="{2288C788-566C-4426-8E0A-82FFC28C3E8B}">
      <dgm:prSet/>
      <dgm:spPr/>
      <dgm:t>
        <a:bodyPr/>
        <a:lstStyle/>
        <a:p>
          <a:endParaRPr lang="en-US"/>
        </a:p>
      </dgm:t>
    </dgm:pt>
    <dgm:pt modelId="{1D6C18BF-CF66-454C-A142-86A5E7F9E91F}" type="sibTrans" cxnId="{2288C788-566C-4426-8E0A-82FFC28C3E8B}">
      <dgm:prSet/>
      <dgm:spPr/>
      <dgm:t>
        <a:bodyPr/>
        <a:lstStyle/>
        <a:p>
          <a:endParaRPr lang="en-US"/>
        </a:p>
      </dgm:t>
    </dgm:pt>
    <dgm:pt modelId="{C0730A7E-81F4-423C-B434-F28C8D5A36B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rgbClr val="FFC000"/>
              </a:solidFill>
            </a:rPr>
            <a:t>Monday</a:t>
          </a:r>
          <a:endParaRPr lang="en-US" sz="3200" dirty="0">
            <a:solidFill>
              <a:srgbClr val="FFC000"/>
            </a:solidFill>
          </a:endParaRPr>
        </a:p>
      </dgm:t>
    </dgm:pt>
    <dgm:pt modelId="{6AF2C7FF-6A9A-49CF-9363-0F33567E5B54}" type="parTrans" cxnId="{E833D75C-1917-4735-99A7-AAE224ED9EB1}">
      <dgm:prSet/>
      <dgm:spPr/>
      <dgm:t>
        <a:bodyPr/>
        <a:lstStyle/>
        <a:p>
          <a:endParaRPr lang="en-US"/>
        </a:p>
      </dgm:t>
    </dgm:pt>
    <dgm:pt modelId="{45F44836-4F42-4AA9-AB14-3F6D58301A44}" type="sibTrans" cxnId="{E833D75C-1917-4735-99A7-AAE224ED9EB1}">
      <dgm:prSet/>
      <dgm:spPr/>
      <dgm:t>
        <a:bodyPr/>
        <a:lstStyle/>
        <a:p>
          <a:endParaRPr lang="en-US"/>
        </a:p>
      </dgm:t>
    </dgm:pt>
    <dgm:pt modelId="{214EB4C9-C7D9-4BE2-A990-72312C725E77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FFC000"/>
              </a:solidFill>
            </a:rPr>
            <a:t>Tuesday</a:t>
          </a:r>
          <a:endParaRPr lang="en-US" sz="3600" dirty="0">
            <a:solidFill>
              <a:srgbClr val="FFC000"/>
            </a:solidFill>
          </a:endParaRPr>
        </a:p>
      </dgm:t>
    </dgm:pt>
    <dgm:pt modelId="{2A6F34DD-953B-4A39-AAF5-0C211C2526B1}" type="parTrans" cxnId="{F7A51D85-8398-4605-A922-F32941F50BBE}">
      <dgm:prSet/>
      <dgm:spPr/>
      <dgm:t>
        <a:bodyPr/>
        <a:lstStyle/>
        <a:p>
          <a:endParaRPr lang="en-US"/>
        </a:p>
      </dgm:t>
    </dgm:pt>
    <dgm:pt modelId="{467FEFF2-1DE1-4F4E-9310-FCFB41FB5AD8}" type="sibTrans" cxnId="{F7A51D85-8398-4605-A922-F32941F50BBE}">
      <dgm:prSet/>
      <dgm:spPr/>
      <dgm:t>
        <a:bodyPr/>
        <a:lstStyle/>
        <a:p>
          <a:endParaRPr lang="en-US"/>
        </a:p>
      </dgm:t>
    </dgm:pt>
    <dgm:pt modelId="{6A93CD8C-A93D-4236-9F5B-4ABF84534E6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FFC000"/>
              </a:solidFill>
            </a:rPr>
            <a:t>Wednesday</a:t>
          </a:r>
          <a:endParaRPr lang="en-US" sz="2000" dirty="0">
            <a:solidFill>
              <a:srgbClr val="FFC000"/>
            </a:solidFill>
          </a:endParaRPr>
        </a:p>
      </dgm:t>
    </dgm:pt>
    <dgm:pt modelId="{6A0F6C2C-2C9C-4E2A-8820-B0F321582928}" type="parTrans" cxnId="{8AD55F89-1BD7-4222-A4F7-55C5CD8F0C99}">
      <dgm:prSet/>
      <dgm:spPr/>
      <dgm:t>
        <a:bodyPr/>
        <a:lstStyle/>
        <a:p>
          <a:endParaRPr lang="en-US"/>
        </a:p>
      </dgm:t>
    </dgm:pt>
    <dgm:pt modelId="{FFBFBCBD-EDAE-4667-AE13-002B99D9B71E}" type="sibTrans" cxnId="{8AD55F89-1BD7-4222-A4F7-55C5CD8F0C99}">
      <dgm:prSet/>
      <dgm:spPr/>
      <dgm:t>
        <a:bodyPr/>
        <a:lstStyle/>
        <a:p>
          <a:endParaRPr lang="en-US"/>
        </a:p>
      </dgm:t>
    </dgm:pt>
    <dgm:pt modelId="{D781FCAD-42FF-4C48-B89D-006E93F2A5D7}">
      <dgm:prSet custT="1"/>
      <dgm:spPr/>
      <dgm:t>
        <a:bodyPr/>
        <a:lstStyle/>
        <a:p>
          <a:r>
            <a:rPr lang="en-US" sz="2800" dirty="0" smtClean="0">
              <a:solidFill>
                <a:srgbClr val="FFC000"/>
              </a:solidFill>
            </a:rPr>
            <a:t>Thursday</a:t>
          </a:r>
          <a:endParaRPr lang="en-US" sz="2800" dirty="0">
            <a:solidFill>
              <a:srgbClr val="FFC000"/>
            </a:solidFill>
          </a:endParaRPr>
        </a:p>
      </dgm:t>
    </dgm:pt>
    <dgm:pt modelId="{A7FD560E-DC17-4FC1-83EC-34F751F3F662}" type="parTrans" cxnId="{88977080-02BE-4C60-9A35-0CA45F3F052B}">
      <dgm:prSet/>
      <dgm:spPr/>
      <dgm:t>
        <a:bodyPr/>
        <a:lstStyle/>
        <a:p>
          <a:endParaRPr lang="en-US"/>
        </a:p>
      </dgm:t>
    </dgm:pt>
    <dgm:pt modelId="{3F244F63-0C7C-4804-A909-77F10FC9E35A}" type="sibTrans" cxnId="{88977080-02BE-4C60-9A35-0CA45F3F052B}">
      <dgm:prSet/>
      <dgm:spPr/>
      <dgm:t>
        <a:bodyPr/>
        <a:lstStyle/>
        <a:p>
          <a:endParaRPr lang="en-US"/>
        </a:p>
      </dgm:t>
    </dgm:pt>
    <dgm:pt modelId="{929E8023-9349-4C66-8E19-EDFF5AEE2584}">
      <dgm:prSet custT="1"/>
      <dgm:spPr>
        <a:solidFill>
          <a:srgbClr val="C00000"/>
        </a:solidFill>
      </dgm:spPr>
      <dgm:t>
        <a:bodyPr/>
        <a:lstStyle/>
        <a:p>
          <a:r>
            <a:rPr lang="en-US" sz="2800" dirty="0" smtClean="0">
              <a:solidFill>
                <a:srgbClr val="002060"/>
              </a:solidFill>
            </a:rPr>
            <a:t>Friday</a:t>
          </a:r>
          <a:endParaRPr lang="en-US" sz="2800" dirty="0">
            <a:solidFill>
              <a:srgbClr val="002060"/>
            </a:solidFill>
          </a:endParaRPr>
        </a:p>
      </dgm:t>
    </dgm:pt>
    <dgm:pt modelId="{D25FC9A2-67FC-4F9E-8FE8-739AEDA71B4C}" type="parTrans" cxnId="{3D6A1F44-FC14-43D3-B2A0-AAFE19CF82BF}">
      <dgm:prSet/>
      <dgm:spPr/>
      <dgm:t>
        <a:bodyPr/>
        <a:lstStyle/>
        <a:p>
          <a:endParaRPr lang="en-US"/>
        </a:p>
      </dgm:t>
    </dgm:pt>
    <dgm:pt modelId="{150AE88A-B216-4447-BBC9-98AD3B6947BD}" type="sibTrans" cxnId="{3D6A1F44-FC14-43D3-B2A0-AAFE19CF82BF}">
      <dgm:prSet/>
      <dgm:spPr/>
      <dgm:t>
        <a:bodyPr/>
        <a:lstStyle/>
        <a:p>
          <a:endParaRPr lang="en-US"/>
        </a:p>
      </dgm:t>
    </dgm:pt>
    <dgm:pt modelId="{13343C3D-BC6B-4439-AF99-527A9199698B}" type="pres">
      <dgm:prSet presAssocID="{B8F6A959-38AE-4258-B48A-421258B990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21B16-3CB3-4B1B-91EB-93EEBD29CF1F}" type="pres">
      <dgm:prSet presAssocID="{3B286D91-0159-412C-AEE3-0EF427CFC607}" presName="centerShape" presStyleLbl="node0" presStyleIdx="0" presStyleCnt="1"/>
      <dgm:spPr/>
      <dgm:t>
        <a:bodyPr/>
        <a:lstStyle/>
        <a:p>
          <a:endParaRPr lang="en-US"/>
        </a:p>
      </dgm:t>
    </dgm:pt>
    <dgm:pt modelId="{9F69B102-7EFD-4A73-BCB2-4F4119502345}" type="pres">
      <dgm:prSet presAssocID="{CC5EDAAB-3809-438B-91F2-A1939E286E3B}" presName="parTrans" presStyleLbl="sibTrans2D1" presStyleIdx="0" presStyleCnt="7"/>
      <dgm:spPr/>
      <dgm:t>
        <a:bodyPr/>
        <a:lstStyle/>
        <a:p>
          <a:endParaRPr lang="en-US"/>
        </a:p>
      </dgm:t>
    </dgm:pt>
    <dgm:pt modelId="{B013AEB3-4003-4EBD-BFB4-C74DED663C9B}" type="pres">
      <dgm:prSet presAssocID="{CC5EDAAB-3809-438B-91F2-A1939E286E3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47EA2974-A9E0-46A8-8533-0476E957210D}" type="pres">
      <dgm:prSet presAssocID="{85FFF860-ED4D-48DF-96F4-7E2950AC86C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3DF39-A26B-403A-8D87-9727558E9018}" type="pres">
      <dgm:prSet presAssocID="{21C2E1CB-9143-4F82-A702-A5B1386C117E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DC023CB-6ADA-45AD-87D0-94E095230C75}" type="pres">
      <dgm:prSet presAssocID="{21C2E1CB-9143-4F82-A702-A5B1386C117E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7ABB2F1-525F-4D5C-9F97-648E416F9696}" type="pres">
      <dgm:prSet presAssocID="{E51F046A-82AA-49DA-81A9-E0D800A45A7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A85AE-D5F1-4EC4-A5B4-DC37BD026B63}" type="pres">
      <dgm:prSet presAssocID="{6AF2C7FF-6A9A-49CF-9363-0F33567E5B54}" presName="parTrans" presStyleLbl="sibTrans2D1" presStyleIdx="2" presStyleCnt="7"/>
      <dgm:spPr/>
      <dgm:t>
        <a:bodyPr/>
        <a:lstStyle/>
        <a:p>
          <a:endParaRPr lang="en-US"/>
        </a:p>
      </dgm:t>
    </dgm:pt>
    <dgm:pt modelId="{AE939D4D-BDFE-41C7-847B-AD5F5EC0DA47}" type="pres">
      <dgm:prSet presAssocID="{6AF2C7FF-6A9A-49CF-9363-0F33567E5B5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D1CC280A-F724-4227-BDEB-BB4BABB78E31}" type="pres">
      <dgm:prSet presAssocID="{C0730A7E-81F4-423C-B434-F28C8D5A36B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DB45E-1DC2-4538-9B3C-8FF3E20F490D}" type="pres">
      <dgm:prSet presAssocID="{2A6F34DD-953B-4A39-AAF5-0C211C2526B1}" presName="parTrans" presStyleLbl="sibTrans2D1" presStyleIdx="3" presStyleCnt="7"/>
      <dgm:spPr/>
      <dgm:t>
        <a:bodyPr/>
        <a:lstStyle/>
        <a:p>
          <a:endParaRPr lang="en-US"/>
        </a:p>
      </dgm:t>
    </dgm:pt>
    <dgm:pt modelId="{A1269F8E-4037-4602-9ADF-E2EAD5C15ACD}" type="pres">
      <dgm:prSet presAssocID="{2A6F34DD-953B-4A39-AAF5-0C211C2526B1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0E940B4B-4681-4DBD-B919-3072A9ED7980}" type="pres">
      <dgm:prSet presAssocID="{214EB4C9-C7D9-4BE2-A990-72312C725E7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443CA-BFE4-4EA5-92BC-0EC7B35CDD0B}" type="pres">
      <dgm:prSet presAssocID="{6A0F6C2C-2C9C-4E2A-8820-B0F321582928}" presName="parTrans" presStyleLbl="sibTrans2D1" presStyleIdx="4" presStyleCnt="7"/>
      <dgm:spPr/>
      <dgm:t>
        <a:bodyPr/>
        <a:lstStyle/>
        <a:p>
          <a:endParaRPr lang="en-US"/>
        </a:p>
      </dgm:t>
    </dgm:pt>
    <dgm:pt modelId="{0CF2D3DE-90AD-4458-89FB-6375CB5EC45F}" type="pres">
      <dgm:prSet presAssocID="{6A0F6C2C-2C9C-4E2A-8820-B0F321582928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C7CED1A-B730-4AEB-8053-F64AC9AF8C7F}" type="pres">
      <dgm:prSet presAssocID="{6A93CD8C-A93D-4236-9F5B-4ABF84534E6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DA44C-D6CD-4876-8E5F-93E19F32B6C3}" type="pres">
      <dgm:prSet presAssocID="{A7FD560E-DC17-4FC1-83EC-34F751F3F662}" presName="parTrans" presStyleLbl="sibTrans2D1" presStyleIdx="5" presStyleCnt="7"/>
      <dgm:spPr/>
      <dgm:t>
        <a:bodyPr/>
        <a:lstStyle/>
        <a:p>
          <a:endParaRPr lang="en-US"/>
        </a:p>
      </dgm:t>
    </dgm:pt>
    <dgm:pt modelId="{E58E5B27-7D85-4369-88A8-2A693B241489}" type="pres">
      <dgm:prSet presAssocID="{A7FD560E-DC17-4FC1-83EC-34F751F3F66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BC6478E-FD7B-4D24-ACAD-DDBB05ACD44C}" type="pres">
      <dgm:prSet presAssocID="{D781FCAD-42FF-4C48-B89D-006E93F2A5D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22DD2-6EEA-4B06-B4EA-517A1F56B956}" type="pres">
      <dgm:prSet presAssocID="{D25FC9A2-67FC-4F9E-8FE8-739AEDA71B4C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190FC09-D329-4BD5-BD32-9076A2854CCB}" type="pres">
      <dgm:prSet presAssocID="{D25FC9A2-67FC-4F9E-8FE8-739AEDA71B4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5F2C9DDA-3ED6-4DCB-A6ED-EDBDE9B37839}" type="pres">
      <dgm:prSet presAssocID="{929E8023-9349-4C66-8E19-EDFF5AEE258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40B58-9A31-4972-A513-09BCBA59F231}" type="presOf" srcId="{6A0F6C2C-2C9C-4E2A-8820-B0F321582928}" destId="{0CF2D3DE-90AD-4458-89FB-6375CB5EC45F}" srcOrd="1" destOrd="0" presId="urn:microsoft.com/office/officeart/2005/8/layout/radial5"/>
    <dgm:cxn modelId="{B2FAB032-AD9A-41BE-B2D5-6E665554C52A}" srcId="{3B286D91-0159-412C-AEE3-0EF427CFC607}" destId="{85FFF860-ED4D-48DF-96F4-7E2950AC86CA}" srcOrd="0" destOrd="0" parTransId="{CC5EDAAB-3809-438B-91F2-A1939E286E3B}" sibTransId="{62817927-FF9B-48BE-A7D1-14CE5E4A8FB3}"/>
    <dgm:cxn modelId="{0EDD8851-460E-42F3-A75F-0594835A23F7}" type="presOf" srcId="{6AF2C7FF-6A9A-49CF-9363-0F33567E5B54}" destId="{5DAA85AE-D5F1-4EC4-A5B4-DC37BD026B63}" srcOrd="0" destOrd="0" presId="urn:microsoft.com/office/officeart/2005/8/layout/radial5"/>
    <dgm:cxn modelId="{DBD49005-D89E-4C94-BC7B-F7F6498D632A}" type="presOf" srcId="{21C2E1CB-9143-4F82-A702-A5B1386C117E}" destId="{0543DF39-A26B-403A-8D87-9727558E9018}" srcOrd="0" destOrd="0" presId="urn:microsoft.com/office/officeart/2005/8/layout/radial5"/>
    <dgm:cxn modelId="{7F2D0CDB-33F8-4362-9F56-BB607221E3A7}" srcId="{B8F6A959-38AE-4258-B48A-421258B990AE}" destId="{3B286D91-0159-412C-AEE3-0EF427CFC607}" srcOrd="0" destOrd="0" parTransId="{AD0D5EC3-B03D-41C5-A45C-ED1B160AE19E}" sibTransId="{F8368181-3309-4665-BE85-4ABCAF5118BE}"/>
    <dgm:cxn modelId="{D77E0319-BDBE-4B1D-8EB7-5AF01B1CB84B}" type="presOf" srcId="{6A0F6C2C-2C9C-4E2A-8820-B0F321582928}" destId="{0BE443CA-BFE4-4EA5-92BC-0EC7B35CDD0B}" srcOrd="0" destOrd="0" presId="urn:microsoft.com/office/officeart/2005/8/layout/radial5"/>
    <dgm:cxn modelId="{EA3A725B-662F-4F17-BF8A-6C736E0810A7}" type="presOf" srcId="{CC5EDAAB-3809-438B-91F2-A1939E286E3B}" destId="{B013AEB3-4003-4EBD-BFB4-C74DED663C9B}" srcOrd="1" destOrd="0" presId="urn:microsoft.com/office/officeart/2005/8/layout/radial5"/>
    <dgm:cxn modelId="{F7A51D85-8398-4605-A922-F32941F50BBE}" srcId="{3B286D91-0159-412C-AEE3-0EF427CFC607}" destId="{214EB4C9-C7D9-4BE2-A990-72312C725E77}" srcOrd="3" destOrd="0" parTransId="{2A6F34DD-953B-4A39-AAF5-0C211C2526B1}" sibTransId="{467FEFF2-1DE1-4F4E-9310-FCFB41FB5AD8}"/>
    <dgm:cxn modelId="{5606C655-7B7F-40A9-8F40-B1111D6B7E2A}" type="presOf" srcId="{D25FC9A2-67FC-4F9E-8FE8-739AEDA71B4C}" destId="{0190FC09-D329-4BD5-BD32-9076A2854CCB}" srcOrd="1" destOrd="0" presId="urn:microsoft.com/office/officeart/2005/8/layout/radial5"/>
    <dgm:cxn modelId="{BDF7A85F-88BD-4E9D-BA11-44351E5BFE34}" type="presOf" srcId="{21C2E1CB-9143-4F82-A702-A5B1386C117E}" destId="{3DC023CB-6ADA-45AD-87D0-94E095230C75}" srcOrd="1" destOrd="0" presId="urn:microsoft.com/office/officeart/2005/8/layout/radial5"/>
    <dgm:cxn modelId="{0294A52F-F153-4612-B23B-3E032E62C906}" type="presOf" srcId="{A7FD560E-DC17-4FC1-83EC-34F751F3F662}" destId="{E58E5B27-7D85-4369-88A8-2A693B241489}" srcOrd="1" destOrd="0" presId="urn:microsoft.com/office/officeart/2005/8/layout/radial5"/>
    <dgm:cxn modelId="{2479663E-0105-424B-A2B3-AC1C703A2D95}" type="presOf" srcId="{C0730A7E-81F4-423C-B434-F28C8D5A36B2}" destId="{D1CC280A-F724-4227-BDEB-BB4BABB78E31}" srcOrd="0" destOrd="0" presId="urn:microsoft.com/office/officeart/2005/8/layout/radial5"/>
    <dgm:cxn modelId="{0B936062-8C9D-4463-B666-FDCD08824B87}" type="presOf" srcId="{3B286D91-0159-412C-AEE3-0EF427CFC607}" destId="{C7221B16-3CB3-4B1B-91EB-93EEBD29CF1F}" srcOrd="0" destOrd="0" presId="urn:microsoft.com/office/officeart/2005/8/layout/radial5"/>
    <dgm:cxn modelId="{EC453685-AB0F-451C-A80C-F6EABA4973D8}" type="presOf" srcId="{CC5EDAAB-3809-438B-91F2-A1939E286E3B}" destId="{9F69B102-7EFD-4A73-BCB2-4F4119502345}" srcOrd="0" destOrd="0" presId="urn:microsoft.com/office/officeart/2005/8/layout/radial5"/>
    <dgm:cxn modelId="{8AD55F89-1BD7-4222-A4F7-55C5CD8F0C99}" srcId="{3B286D91-0159-412C-AEE3-0EF427CFC607}" destId="{6A93CD8C-A93D-4236-9F5B-4ABF84534E69}" srcOrd="4" destOrd="0" parTransId="{6A0F6C2C-2C9C-4E2A-8820-B0F321582928}" sibTransId="{FFBFBCBD-EDAE-4667-AE13-002B99D9B71E}"/>
    <dgm:cxn modelId="{98997EC4-12AA-4FBD-9C44-BC192C67E853}" type="presOf" srcId="{2A6F34DD-953B-4A39-AAF5-0C211C2526B1}" destId="{D5BDB45E-1DC2-4538-9B3C-8FF3E20F490D}" srcOrd="0" destOrd="0" presId="urn:microsoft.com/office/officeart/2005/8/layout/radial5"/>
    <dgm:cxn modelId="{3D6A1F44-FC14-43D3-B2A0-AAFE19CF82BF}" srcId="{3B286D91-0159-412C-AEE3-0EF427CFC607}" destId="{929E8023-9349-4C66-8E19-EDFF5AEE2584}" srcOrd="6" destOrd="0" parTransId="{D25FC9A2-67FC-4F9E-8FE8-739AEDA71B4C}" sibTransId="{150AE88A-B216-4447-BBC9-98AD3B6947BD}"/>
    <dgm:cxn modelId="{8F7ABC6C-2E92-46D3-BB5E-70E67F446743}" type="presOf" srcId="{6A93CD8C-A93D-4236-9F5B-4ABF84534E69}" destId="{FC7CED1A-B730-4AEB-8053-F64AC9AF8C7F}" srcOrd="0" destOrd="0" presId="urn:microsoft.com/office/officeart/2005/8/layout/radial5"/>
    <dgm:cxn modelId="{88977080-02BE-4C60-9A35-0CA45F3F052B}" srcId="{3B286D91-0159-412C-AEE3-0EF427CFC607}" destId="{D781FCAD-42FF-4C48-B89D-006E93F2A5D7}" srcOrd="5" destOrd="0" parTransId="{A7FD560E-DC17-4FC1-83EC-34F751F3F662}" sibTransId="{3F244F63-0C7C-4804-A909-77F10FC9E35A}"/>
    <dgm:cxn modelId="{4EF30E41-844A-4F3D-A423-DA0FE641A489}" type="presOf" srcId="{E51F046A-82AA-49DA-81A9-E0D800A45A78}" destId="{A7ABB2F1-525F-4D5C-9F97-648E416F9696}" srcOrd="0" destOrd="0" presId="urn:microsoft.com/office/officeart/2005/8/layout/radial5"/>
    <dgm:cxn modelId="{1A00FA8E-F0DD-4B3E-8747-664FBDFBBDB1}" type="presOf" srcId="{2A6F34DD-953B-4A39-AAF5-0C211C2526B1}" destId="{A1269F8E-4037-4602-9ADF-E2EAD5C15ACD}" srcOrd="1" destOrd="0" presId="urn:microsoft.com/office/officeart/2005/8/layout/radial5"/>
    <dgm:cxn modelId="{BF345062-5960-4801-9577-6D5525925A27}" type="presOf" srcId="{D781FCAD-42FF-4C48-B89D-006E93F2A5D7}" destId="{DBC6478E-FD7B-4D24-ACAD-DDBB05ACD44C}" srcOrd="0" destOrd="0" presId="urn:microsoft.com/office/officeart/2005/8/layout/radial5"/>
    <dgm:cxn modelId="{23BDB0A8-CE6B-4D57-9801-94BE6E9D1284}" type="presOf" srcId="{A7FD560E-DC17-4FC1-83EC-34F751F3F662}" destId="{F40DA44C-D6CD-4876-8E5F-93E19F32B6C3}" srcOrd="0" destOrd="0" presId="urn:microsoft.com/office/officeart/2005/8/layout/radial5"/>
    <dgm:cxn modelId="{54CCBB1D-64DD-4884-8F19-013B426B65A5}" type="presOf" srcId="{D25FC9A2-67FC-4F9E-8FE8-739AEDA71B4C}" destId="{53822DD2-6EEA-4B06-B4EA-517A1F56B956}" srcOrd="0" destOrd="0" presId="urn:microsoft.com/office/officeart/2005/8/layout/radial5"/>
    <dgm:cxn modelId="{43197B6F-419A-4635-9CFB-C4F16EAC9979}" type="presOf" srcId="{214EB4C9-C7D9-4BE2-A990-72312C725E77}" destId="{0E940B4B-4681-4DBD-B919-3072A9ED7980}" srcOrd="0" destOrd="0" presId="urn:microsoft.com/office/officeart/2005/8/layout/radial5"/>
    <dgm:cxn modelId="{E833D75C-1917-4735-99A7-AAE224ED9EB1}" srcId="{3B286D91-0159-412C-AEE3-0EF427CFC607}" destId="{C0730A7E-81F4-423C-B434-F28C8D5A36B2}" srcOrd="2" destOrd="0" parTransId="{6AF2C7FF-6A9A-49CF-9363-0F33567E5B54}" sibTransId="{45F44836-4F42-4AA9-AB14-3F6D58301A44}"/>
    <dgm:cxn modelId="{CAB154D4-7BFF-447C-942F-ACD7099167B8}" type="presOf" srcId="{B8F6A959-38AE-4258-B48A-421258B990AE}" destId="{13343C3D-BC6B-4439-AF99-527A9199698B}" srcOrd="0" destOrd="0" presId="urn:microsoft.com/office/officeart/2005/8/layout/radial5"/>
    <dgm:cxn modelId="{0D2D6397-CB30-4269-993D-8875321406C0}" type="presOf" srcId="{6AF2C7FF-6A9A-49CF-9363-0F33567E5B54}" destId="{AE939D4D-BDFE-41C7-847B-AD5F5EC0DA47}" srcOrd="1" destOrd="0" presId="urn:microsoft.com/office/officeart/2005/8/layout/radial5"/>
    <dgm:cxn modelId="{8474D3D9-2BF6-4309-8E50-ED7D06A3C8B9}" type="presOf" srcId="{85FFF860-ED4D-48DF-96F4-7E2950AC86CA}" destId="{47EA2974-A9E0-46A8-8533-0476E957210D}" srcOrd="0" destOrd="0" presId="urn:microsoft.com/office/officeart/2005/8/layout/radial5"/>
    <dgm:cxn modelId="{3B08EEEE-8AE8-43E5-8FCA-129BC234E5A9}" type="presOf" srcId="{929E8023-9349-4C66-8E19-EDFF5AEE2584}" destId="{5F2C9DDA-3ED6-4DCB-A6ED-EDBDE9B37839}" srcOrd="0" destOrd="0" presId="urn:microsoft.com/office/officeart/2005/8/layout/radial5"/>
    <dgm:cxn modelId="{2288C788-566C-4426-8E0A-82FFC28C3E8B}" srcId="{3B286D91-0159-412C-AEE3-0EF427CFC607}" destId="{E51F046A-82AA-49DA-81A9-E0D800A45A78}" srcOrd="1" destOrd="0" parTransId="{21C2E1CB-9143-4F82-A702-A5B1386C117E}" sibTransId="{1D6C18BF-CF66-454C-A142-86A5E7F9E91F}"/>
    <dgm:cxn modelId="{FBE639D3-F2CB-4372-A837-0E02BAEF43BD}" type="presParOf" srcId="{13343C3D-BC6B-4439-AF99-527A9199698B}" destId="{C7221B16-3CB3-4B1B-91EB-93EEBD29CF1F}" srcOrd="0" destOrd="0" presId="urn:microsoft.com/office/officeart/2005/8/layout/radial5"/>
    <dgm:cxn modelId="{A404E0DF-975D-404F-83AC-20772394623E}" type="presParOf" srcId="{13343C3D-BC6B-4439-AF99-527A9199698B}" destId="{9F69B102-7EFD-4A73-BCB2-4F4119502345}" srcOrd="1" destOrd="0" presId="urn:microsoft.com/office/officeart/2005/8/layout/radial5"/>
    <dgm:cxn modelId="{AF58D058-74BA-4ADB-8390-1119940B552E}" type="presParOf" srcId="{9F69B102-7EFD-4A73-BCB2-4F4119502345}" destId="{B013AEB3-4003-4EBD-BFB4-C74DED663C9B}" srcOrd="0" destOrd="0" presId="urn:microsoft.com/office/officeart/2005/8/layout/radial5"/>
    <dgm:cxn modelId="{CFF471F2-F5C3-4C5F-85EE-A2442479D8A5}" type="presParOf" srcId="{13343C3D-BC6B-4439-AF99-527A9199698B}" destId="{47EA2974-A9E0-46A8-8533-0476E957210D}" srcOrd="2" destOrd="0" presId="urn:microsoft.com/office/officeart/2005/8/layout/radial5"/>
    <dgm:cxn modelId="{0FD7E2B8-8312-4886-A373-A617B9C64A4A}" type="presParOf" srcId="{13343C3D-BC6B-4439-AF99-527A9199698B}" destId="{0543DF39-A26B-403A-8D87-9727558E9018}" srcOrd="3" destOrd="0" presId="urn:microsoft.com/office/officeart/2005/8/layout/radial5"/>
    <dgm:cxn modelId="{7FD9F62B-5A25-4593-B4A8-A2E555B0D077}" type="presParOf" srcId="{0543DF39-A26B-403A-8D87-9727558E9018}" destId="{3DC023CB-6ADA-45AD-87D0-94E095230C75}" srcOrd="0" destOrd="0" presId="urn:microsoft.com/office/officeart/2005/8/layout/radial5"/>
    <dgm:cxn modelId="{17F1BC7F-D31F-4A0F-9432-FF8CDF96D9BE}" type="presParOf" srcId="{13343C3D-BC6B-4439-AF99-527A9199698B}" destId="{A7ABB2F1-525F-4D5C-9F97-648E416F9696}" srcOrd="4" destOrd="0" presId="urn:microsoft.com/office/officeart/2005/8/layout/radial5"/>
    <dgm:cxn modelId="{335CF317-1D5E-42C4-95EA-60B54289D2A9}" type="presParOf" srcId="{13343C3D-BC6B-4439-AF99-527A9199698B}" destId="{5DAA85AE-D5F1-4EC4-A5B4-DC37BD026B63}" srcOrd="5" destOrd="0" presId="urn:microsoft.com/office/officeart/2005/8/layout/radial5"/>
    <dgm:cxn modelId="{C043C110-8ECD-40DD-B83B-BB39A9460238}" type="presParOf" srcId="{5DAA85AE-D5F1-4EC4-A5B4-DC37BD026B63}" destId="{AE939D4D-BDFE-41C7-847B-AD5F5EC0DA47}" srcOrd="0" destOrd="0" presId="urn:microsoft.com/office/officeart/2005/8/layout/radial5"/>
    <dgm:cxn modelId="{4DCE3CFA-9437-49FA-AB4A-AF7845312BE2}" type="presParOf" srcId="{13343C3D-BC6B-4439-AF99-527A9199698B}" destId="{D1CC280A-F724-4227-BDEB-BB4BABB78E31}" srcOrd="6" destOrd="0" presId="urn:microsoft.com/office/officeart/2005/8/layout/radial5"/>
    <dgm:cxn modelId="{514FE975-859E-4344-8722-2F26FEB953EB}" type="presParOf" srcId="{13343C3D-BC6B-4439-AF99-527A9199698B}" destId="{D5BDB45E-1DC2-4538-9B3C-8FF3E20F490D}" srcOrd="7" destOrd="0" presId="urn:microsoft.com/office/officeart/2005/8/layout/radial5"/>
    <dgm:cxn modelId="{4E8D85ED-4FCD-4328-AD58-947E6187D563}" type="presParOf" srcId="{D5BDB45E-1DC2-4538-9B3C-8FF3E20F490D}" destId="{A1269F8E-4037-4602-9ADF-E2EAD5C15ACD}" srcOrd="0" destOrd="0" presId="urn:microsoft.com/office/officeart/2005/8/layout/radial5"/>
    <dgm:cxn modelId="{9451C092-6E3D-47CE-95FC-A4C20A857AB4}" type="presParOf" srcId="{13343C3D-BC6B-4439-AF99-527A9199698B}" destId="{0E940B4B-4681-4DBD-B919-3072A9ED7980}" srcOrd="8" destOrd="0" presId="urn:microsoft.com/office/officeart/2005/8/layout/radial5"/>
    <dgm:cxn modelId="{085DB8D3-A666-4EA1-9CA5-5E654658B8FB}" type="presParOf" srcId="{13343C3D-BC6B-4439-AF99-527A9199698B}" destId="{0BE443CA-BFE4-4EA5-92BC-0EC7B35CDD0B}" srcOrd="9" destOrd="0" presId="urn:microsoft.com/office/officeart/2005/8/layout/radial5"/>
    <dgm:cxn modelId="{8834D178-B052-4166-9823-A4115E489D45}" type="presParOf" srcId="{0BE443CA-BFE4-4EA5-92BC-0EC7B35CDD0B}" destId="{0CF2D3DE-90AD-4458-89FB-6375CB5EC45F}" srcOrd="0" destOrd="0" presId="urn:microsoft.com/office/officeart/2005/8/layout/radial5"/>
    <dgm:cxn modelId="{52CA7AA2-053B-4B17-A22C-CFAC26512EE3}" type="presParOf" srcId="{13343C3D-BC6B-4439-AF99-527A9199698B}" destId="{FC7CED1A-B730-4AEB-8053-F64AC9AF8C7F}" srcOrd="10" destOrd="0" presId="urn:microsoft.com/office/officeart/2005/8/layout/radial5"/>
    <dgm:cxn modelId="{165A9070-5594-4D76-8051-9B58BEDB763C}" type="presParOf" srcId="{13343C3D-BC6B-4439-AF99-527A9199698B}" destId="{F40DA44C-D6CD-4876-8E5F-93E19F32B6C3}" srcOrd="11" destOrd="0" presId="urn:microsoft.com/office/officeart/2005/8/layout/radial5"/>
    <dgm:cxn modelId="{78E20705-95EB-4A8E-80D1-F2812677FEA5}" type="presParOf" srcId="{F40DA44C-D6CD-4876-8E5F-93E19F32B6C3}" destId="{E58E5B27-7D85-4369-88A8-2A693B241489}" srcOrd="0" destOrd="0" presId="urn:microsoft.com/office/officeart/2005/8/layout/radial5"/>
    <dgm:cxn modelId="{AACB49E6-B1A0-45AC-B10E-92AFD25CC455}" type="presParOf" srcId="{13343C3D-BC6B-4439-AF99-527A9199698B}" destId="{DBC6478E-FD7B-4D24-ACAD-DDBB05ACD44C}" srcOrd="12" destOrd="0" presId="urn:microsoft.com/office/officeart/2005/8/layout/radial5"/>
    <dgm:cxn modelId="{AD1418E3-A396-419F-A05D-98E959D37802}" type="presParOf" srcId="{13343C3D-BC6B-4439-AF99-527A9199698B}" destId="{53822DD2-6EEA-4B06-B4EA-517A1F56B956}" srcOrd="13" destOrd="0" presId="urn:microsoft.com/office/officeart/2005/8/layout/radial5"/>
    <dgm:cxn modelId="{F11001A2-9E2E-4F4F-87F8-5D5CC2A47EA8}" type="presParOf" srcId="{53822DD2-6EEA-4B06-B4EA-517A1F56B956}" destId="{0190FC09-D329-4BD5-BD32-9076A2854CCB}" srcOrd="0" destOrd="0" presId="urn:microsoft.com/office/officeart/2005/8/layout/radial5"/>
    <dgm:cxn modelId="{21DC5E23-F60B-47AD-924E-DA06E3BD237E}" type="presParOf" srcId="{13343C3D-BC6B-4439-AF99-527A9199698B}" destId="{5F2C9DDA-3ED6-4DCB-A6ED-EDBDE9B37839}" srcOrd="14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843EE3-BAA5-477B-8B8E-9C362BD3AF7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5ED7CC-5437-4621-841A-001F80295C48}">
      <dgm:prSet phldrT="[Text]" custT="1"/>
      <dgm:spPr/>
      <dgm:t>
        <a:bodyPr/>
        <a:lstStyle/>
        <a:p>
          <a:r>
            <a:rPr lang="en-US" sz="4000" dirty="0" smtClean="0">
              <a:solidFill>
                <a:srgbClr val="C00000"/>
              </a:solidFill>
            </a:rPr>
            <a:t>J</a:t>
          </a:r>
          <a:r>
            <a:rPr lang="en-US" sz="2800" dirty="0" smtClean="0"/>
            <a:t>anuary</a:t>
          </a:r>
          <a:endParaRPr lang="en-US" sz="2800" dirty="0"/>
        </a:p>
      </dgm:t>
    </dgm:pt>
    <dgm:pt modelId="{0CC7AADE-B83E-4BD2-B6C1-2A4BCF6AEE01}" type="parTrans" cxnId="{A242F955-E59B-428C-9CCD-884E6C241068}">
      <dgm:prSet/>
      <dgm:spPr/>
      <dgm:t>
        <a:bodyPr/>
        <a:lstStyle/>
        <a:p>
          <a:endParaRPr lang="en-US"/>
        </a:p>
      </dgm:t>
    </dgm:pt>
    <dgm:pt modelId="{737CC827-2068-4C9D-9118-7AF747C0AC0B}" type="sibTrans" cxnId="{A242F955-E59B-428C-9CCD-884E6C241068}">
      <dgm:prSet/>
      <dgm:spPr/>
      <dgm:t>
        <a:bodyPr/>
        <a:lstStyle/>
        <a:p>
          <a:endParaRPr lang="en-US"/>
        </a:p>
      </dgm:t>
    </dgm:pt>
    <dgm:pt modelId="{243595BC-FF49-435B-A77F-E0B03EC10577}">
      <dgm:prSet phldrT="[Text]" custT="1"/>
      <dgm:spPr/>
      <dgm:t>
        <a:bodyPr/>
        <a:lstStyle/>
        <a:p>
          <a:r>
            <a:rPr lang="en-US" sz="2800" dirty="0" smtClean="0">
              <a:solidFill>
                <a:srgbClr val="C00000"/>
              </a:solidFill>
            </a:rPr>
            <a:t>F</a:t>
          </a:r>
          <a:r>
            <a:rPr lang="en-US" sz="2800" dirty="0" smtClean="0"/>
            <a:t>ebruary</a:t>
          </a:r>
          <a:endParaRPr lang="en-US" sz="2800" dirty="0"/>
        </a:p>
      </dgm:t>
    </dgm:pt>
    <dgm:pt modelId="{E2BE4D16-C7CC-4D17-931F-99F675DE2356}" type="parTrans" cxnId="{0313E578-8E90-4CDA-8C03-C5AF1CD523C8}">
      <dgm:prSet/>
      <dgm:spPr/>
      <dgm:t>
        <a:bodyPr/>
        <a:lstStyle/>
        <a:p>
          <a:endParaRPr lang="en-US"/>
        </a:p>
      </dgm:t>
    </dgm:pt>
    <dgm:pt modelId="{3D4DF82B-10E3-4BB5-A6ED-191A310CD6F2}" type="sibTrans" cxnId="{0313E578-8E90-4CDA-8C03-C5AF1CD523C8}">
      <dgm:prSet/>
      <dgm:spPr/>
      <dgm:t>
        <a:bodyPr/>
        <a:lstStyle/>
        <a:p>
          <a:endParaRPr lang="en-US"/>
        </a:p>
      </dgm:t>
    </dgm:pt>
    <dgm:pt modelId="{F9D8C6FB-6916-4C50-84AA-78190CF122B9}">
      <dgm:prSet phldrT="[Text]" custT="1"/>
      <dgm:spPr/>
      <dgm:t>
        <a:bodyPr/>
        <a:lstStyle/>
        <a:p>
          <a:r>
            <a:rPr lang="en-US" sz="3600" dirty="0" smtClean="0">
              <a:solidFill>
                <a:srgbClr val="C00000"/>
              </a:solidFill>
            </a:rPr>
            <a:t>M</a:t>
          </a:r>
          <a:r>
            <a:rPr lang="en-US" sz="2800" dirty="0" smtClean="0"/>
            <a:t>arch</a:t>
          </a:r>
          <a:endParaRPr lang="en-US" sz="2800" dirty="0"/>
        </a:p>
      </dgm:t>
    </dgm:pt>
    <dgm:pt modelId="{24BBFB90-47FD-4CA6-B19F-AF0D70989016}" type="parTrans" cxnId="{8497669C-34C4-49C9-AD0F-2E59A5095708}">
      <dgm:prSet/>
      <dgm:spPr/>
      <dgm:t>
        <a:bodyPr/>
        <a:lstStyle/>
        <a:p>
          <a:endParaRPr lang="en-US"/>
        </a:p>
      </dgm:t>
    </dgm:pt>
    <dgm:pt modelId="{9E3E5AB4-6905-45E6-9FBE-7F1D99C74511}" type="sibTrans" cxnId="{8497669C-34C4-49C9-AD0F-2E59A5095708}">
      <dgm:prSet/>
      <dgm:spPr/>
      <dgm:t>
        <a:bodyPr/>
        <a:lstStyle/>
        <a:p>
          <a:endParaRPr lang="en-US"/>
        </a:p>
      </dgm:t>
    </dgm:pt>
    <dgm:pt modelId="{5A879C91-B13C-404A-B709-AE2C0199A4A1}">
      <dgm:prSet phldrT="[Text]" custT="1"/>
      <dgm:spPr/>
      <dgm:t>
        <a:bodyPr/>
        <a:lstStyle/>
        <a:p>
          <a:r>
            <a:rPr lang="en-US" sz="3600" dirty="0" smtClean="0">
              <a:solidFill>
                <a:srgbClr val="C00000"/>
              </a:solidFill>
            </a:rPr>
            <a:t>A</a:t>
          </a:r>
          <a:r>
            <a:rPr lang="en-US" sz="2800" dirty="0" smtClean="0"/>
            <a:t>pril</a:t>
          </a:r>
          <a:endParaRPr lang="en-US" sz="2800" dirty="0"/>
        </a:p>
      </dgm:t>
    </dgm:pt>
    <dgm:pt modelId="{589DD343-FDFB-451C-9B6A-60DCDD9DCCA5}" type="parTrans" cxnId="{F519BC1B-3C2A-4E9B-9458-DCED163F2FA9}">
      <dgm:prSet/>
      <dgm:spPr/>
      <dgm:t>
        <a:bodyPr/>
        <a:lstStyle/>
        <a:p>
          <a:endParaRPr lang="en-US"/>
        </a:p>
      </dgm:t>
    </dgm:pt>
    <dgm:pt modelId="{1C8E04F6-D918-4D99-856C-D7D8E4622A4B}" type="sibTrans" cxnId="{F519BC1B-3C2A-4E9B-9458-DCED163F2FA9}">
      <dgm:prSet/>
      <dgm:spPr/>
      <dgm:t>
        <a:bodyPr/>
        <a:lstStyle/>
        <a:p>
          <a:endParaRPr lang="en-US"/>
        </a:p>
      </dgm:t>
    </dgm:pt>
    <dgm:pt modelId="{D01643C0-234D-4746-885E-80664E14F2C9}">
      <dgm:prSet phldrT="[Text]" custT="1"/>
      <dgm:spPr/>
      <dgm:t>
        <a:bodyPr/>
        <a:lstStyle/>
        <a:p>
          <a:r>
            <a:rPr lang="en-US" sz="3600" dirty="0" smtClean="0">
              <a:solidFill>
                <a:srgbClr val="C00000"/>
              </a:solidFill>
            </a:rPr>
            <a:t>M</a:t>
          </a:r>
          <a:r>
            <a:rPr lang="en-US" sz="3200" dirty="0" smtClean="0"/>
            <a:t>ay</a:t>
          </a:r>
          <a:endParaRPr lang="en-US" sz="3200" dirty="0"/>
        </a:p>
      </dgm:t>
    </dgm:pt>
    <dgm:pt modelId="{EBFE71E1-6B8C-4999-82FD-3B672EDA4928}" type="parTrans" cxnId="{D470ECC9-E4CC-42E8-9306-8414AF1B4C67}">
      <dgm:prSet/>
      <dgm:spPr/>
      <dgm:t>
        <a:bodyPr/>
        <a:lstStyle/>
        <a:p>
          <a:endParaRPr lang="en-US"/>
        </a:p>
      </dgm:t>
    </dgm:pt>
    <dgm:pt modelId="{6F544E6D-51A1-4A9E-8862-7F46737CA521}" type="sibTrans" cxnId="{D470ECC9-E4CC-42E8-9306-8414AF1B4C67}">
      <dgm:prSet/>
      <dgm:spPr/>
      <dgm:t>
        <a:bodyPr/>
        <a:lstStyle/>
        <a:p>
          <a:endParaRPr lang="en-US"/>
        </a:p>
      </dgm:t>
    </dgm:pt>
    <dgm:pt modelId="{43A5F541-A131-44AB-B430-7993CFDB3577}">
      <dgm:prSet custT="1"/>
      <dgm:spPr/>
      <dgm:t>
        <a:bodyPr/>
        <a:lstStyle/>
        <a:p>
          <a:r>
            <a:rPr lang="en-US" sz="3600" dirty="0" smtClean="0">
              <a:solidFill>
                <a:srgbClr val="C00000"/>
              </a:solidFill>
            </a:rPr>
            <a:t>J</a:t>
          </a:r>
          <a:r>
            <a:rPr lang="en-US" sz="3200" dirty="0" smtClean="0"/>
            <a:t>une</a:t>
          </a:r>
          <a:endParaRPr lang="en-US" sz="3200" dirty="0"/>
        </a:p>
      </dgm:t>
    </dgm:pt>
    <dgm:pt modelId="{548C1DD1-4891-402E-896A-5146D70B70F6}" type="parTrans" cxnId="{75F24863-2487-467A-9574-8F8229A64B8B}">
      <dgm:prSet/>
      <dgm:spPr/>
      <dgm:t>
        <a:bodyPr/>
        <a:lstStyle/>
        <a:p>
          <a:endParaRPr lang="en-US"/>
        </a:p>
      </dgm:t>
    </dgm:pt>
    <dgm:pt modelId="{17234512-2EA0-45D2-8C15-0A70D2DEC61A}" type="sibTrans" cxnId="{75F24863-2487-467A-9574-8F8229A64B8B}">
      <dgm:prSet/>
      <dgm:spPr/>
      <dgm:t>
        <a:bodyPr/>
        <a:lstStyle/>
        <a:p>
          <a:endParaRPr lang="en-US"/>
        </a:p>
      </dgm:t>
    </dgm:pt>
    <dgm:pt modelId="{74FDE716-C17B-413C-8A61-095578A1D696}">
      <dgm:prSet custT="1"/>
      <dgm:spPr/>
      <dgm:t>
        <a:bodyPr/>
        <a:lstStyle/>
        <a:p>
          <a:r>
            <a:rPr lang="en-US" sz="4000" dirty="0" smtClean="0">
              <a:solidFill>
                <a:srgbClr val="C00000"/>
              </a:solidFill>
            </a:rPr>
            <a:t>J</a:t>
          </a:r>
          <a:r>
            <a:rPr lang="en-US" sz="3200" dirty="0" smtClean="0"/>
            <a:t>uly</a:t>
          </a:r>
          <a:endParaRPr lang="en-US" sz="3200" dirty="0"/>
        </a:p>
      </dgm:t>
    </dgm:pt>
    <dgm:pt modelId="{D708DC64-E4D4-4F85-BCBB-A7E48093CB93}" type="parTrans" cxnId="{B0511A0B-594D-40DA-AEE5-2F685DF72E13}">
      <dgm:prSet/>
      <dgm:spPr/>
      <dgm:t>
        <a:bodyPr/>
        <a:lstStyle/>
        <a:p>
          <a:endParaRPr lang="en-US"/>
        </a:p>
      </dgm:t>
    </dgm:pt>
    <dgm:pt modelId="{7E9BB125-A547-4B46-BF74-399399C595ED}" type="sibTrans" cxnId="{B0511A0B-594D-40DA-AEE5-2F685DF72E13}">
      <dgm:prSet/>
      <dgm:spPr/>
      <dgm:t>
        <a:bodyPr/>
        <a:lstStyle/>
        <a:p>
          <a:endParaRPr lang="en-US"/>
        </a:p>
      </dgm:t>
    </dgm:pt>
    <dgm:pt modelId="{31774ECC-508B-4E6E-808D-102D298257D0}">
      <dgm:prSet custT="1"/>
      <dgm:spPr/>
      <dgm:t>
        <a:bodyPr/>
        <a:lstStyle/>
        <a:p>
          <a:r>
            <a:rPr lang="en-US" sz="3600" dirty="0" smtClean="0">
              <a:solidFill>
                <a:srgbClr val="C00000"/>
              </a:solidFill>
            </a:rPr>
            <a:t>A</a:t>
          </a:r>
          <a:r>
            <a:rPr lang="en-US" sz="2800" dirty="0" smtClean="0"/>
            <a:t>ugust</a:t>
          </a:r>
          <a:endParaRPr lang="en-US" sz="2800" dirty="0"/>
        </a:p>
      </dgm:t>
    </dgm:pt>
    <dgm:pt modelId="{3509281A-8C9A-4463-9756-BEAB093C03D9}" type="parTrans" cxnId="{6CEBADBA-5205-45AB-A64D-65E1284D424C}">
      <dgm:prSet/>
      <dgm:spPr/>
      <dgm:t>
        <a:bodyPr/>
        <a:lstStyle/>
        <a:p>
          <a:endParaRPr lang="en-US"/>
        </a:p>
      </dgm:t>
    </dgm:pt>
    <dgm:pt modelId="{BC673BB6-73AA-440E-90EF-0D0D276164A0}" type="sibTrans" cxnId="{6CEBADBA-5205-45AB-A64D-65E1284D424C}">
      <dgm:prSet/>
      <dgm:spPr/>
      <dgm:t>
        <a:bodyPr/>
        <a:lstStyle/>
        <a:p>
          <a:endParaRPr lang="en-US"/>
        </a:p>
      </dgm:t>
    </dgm:pt>
    <dgm:pt modelId="{E1DD456D-2C28-4B33-A17C-28C7AF6066C0}">
      <dgm:prSet custT="1"/>
      <dgm:spPr/>
      <dgm:t>
        <a:bodyPr/>
        <a:lstStyle/>
        <a:p>
          <a:r>
            <a:rPr lang="en-US" sz="3600" dirty="0" smtClean="0">
              <a:solidFill>
                <a:srgbClr val="C00000"/>
              </a:solidFill>
            </a:rPr>
            <a:t>S</a:t>
          </a:r>
          <a:r>
            <a:rPr lang="en-US" sz="2000" dirty="0" smtClean="0"/>
            <a:t>eptember</a:t>
          </a:r>
          <a:endParaRPr lang="en-US" sz="2000" dirty="0"/>
        </a:p>
      </dgm:t>
    </dgm:pt>
    <dgm:pt modelId="{5BB2691F-F1C8-481B-8FDB-151114F06EA8}" type="parTrans" cxnId="{6A1069A6-9B21-40CD-8AD5-1048C400DFBF}">
      <dgm:prSet/>
      <dgm:spPr/>
      <dgm:t>
        <a:bodyPr/>
        <a:lstStyle/>
        <a:p>
          <a:endParaRPr lang="en-US"/>
        </a:p>
      </dgm:t>
    </dgm:pt>
    <dgm:pt modelId="{C6A75F6A-C990-4752-B917-740BBF1C44AB}" type="sibTrans" cxnId="{6A1069A6-9B21-40CD-8AD5-1048C400DFBF}">
      <dgm:prSet/>
      <dgm:spPr/>
      <dgm:t>
        <a:bodyPr/>
        <a:lstStyle/>
        <a:p>
          <a:endParaRPr lang="en-US"/>
        </a:p>
      </dgm:t>
    </dgm:pt>
    <dgm:pt modelId="{9409FA3E-8987-4CC0-A574-3CDBB1103096}">
      <dgm:prSet custT="1"/>
      <dgm:spPr/>
      <dgm:t>
        <a:bodyPr/>
        <a:lstStyle/>
        <a:p>
          <a:r>
            <a:rPr lang="en-US" sz="3200" dirty="0" smtClean="0">
              <a:solidFill>
                <a:srgbClr val="C00000"/>
              </a:solidFill>
            </a:rPr>
            <a:t>O</a:t>
          </a:r>
          <a:r>
            <a:rPr lang="en-US" sz="2800" dirty="0" smtClean="0"/>
            <a:t>ctober</a:t>
          </a:r>
          <a:endParaRPr lang="en-US" sz="2800" dirty="0"/>
        </a:p>
      </dgm:t>
    </dgm:pt>
    <dgm:pt modelId="{2B9785E3-6DB8-4FCF-A4B5-727BB157C990}" type="parTrans" cxnId="{8BBE81C8-FFC6-4067-AF85-28A7490082AA}">
      <dgm:prSet/>
      <dgm:spPr/>
      <dgm:t>
        <a:bodyPr/>
        <a:lstStyle/>
        <a:p>
          <a:endParaRPr lang="en-US"/>
        </a:p>
      </dgm:t>
    </dgm:pt>
    <dgm:pt modelId="{DE5A804E-150D-4FBA-BC8A-8BE60E332CAF}" type="sibTrans" cxnId="{8BBE81C8-FFC6-4067-AF85-28A7490082AA}">
      <dgm:prSet/>
      <dgm:spPr/>
      <dgm:t>
        <a:bodyPr/>
        <a:lstStyle/>
        <a:p>
          <a:endParaRPr lang="en-US"/>
        </a:p>
      </dgm:t>
    </dgm:pt>
    <dgm:pt modelId="{CFBEC48C-7A76-49E3-8270-FFAA4DA35F12}">
      <dgm:prSet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N</a:t>
          </a:r>
          <a:r>
            <a:rPr lang="en-US" sz="2400" dirty="0" smtClean="0"/>
            <a:t>ovember</a:t>
          </a:r>
          <a:endParaRPr lang="en-US" sz="2400" dirty="0"/>
        </a:p>
      </dgm:t>
    </dgm:pt>
    <dgm:pt modelId="{497E301A-F2C9-4BBA-8B73-25738EFE5018}" type="parTrans" cxnId="{F0FA6966-A092-427A-AFB2-A372B07349EC}">
      <dgm:prSet/>
      <dgm:spPr/>
      <dgm:t>
        <a:bodyPr/>
        <a:lstStyle/>
        <a:p>
          <a:endParaRPr lang="en-US"/>
        </a:p>
      </dgm:t>
    </dgm:pt>
    <dgm:pt modelId="{085A1902-A20E-4301-9BCB-400C4288BB0C}" type="sibTrans" cxnId="{F0FA6966-A092-427A-AFB2-A372B07349EC}">
      <dgm:prSet/>
      <dgm:spPr/>
      <dgm:t>
        <a:bodyPr/>
        <a:lstStyle/>
        <a:p>
          <a:endParaRPr lang="en-US"/>
        </a:p>
      </dgm:t>
    </dgm:pt>
    <dgm:pt modelId="{E52AE422-556E-4E4B-AF9B-C3ACB6645894}">
      <dgm:prSet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D</a:t>
          </a:r>
          <a:r>
            <a:rPr lang="en-US" sz="2400" dirty="0" smtClean="0"/>
            <a:t>ecember</a:t>
          </a:r>
          <a:endParaRPr lang="en-US" sz="2400" dirty="0"/>
        </a:p>
      </dgm:t>
    </dgm:pt>
    <dgm:pt modelId="{D9CF7EED-F8C6-447B-99DB-FD11A5020E72}" type="parTrans" cxnId="{DB38B44B-6364-43A4-BA42-7229C26E68E5}">
      <dgm:prSet/>
      <dgm:spPr/>
      <dgm:t>
        <a:bodyPr/>
        <a:lstStyle/>
        <a:p>
          <a:endParaRPr lang="en-US"/>
        </a:p>
      </dgm:t>
    </dgm:pt>
    <dgm:pt modelId="{DD7A2A66-9BF8-46A7-B98F-FA351AF771EA}" type="sibTrans" cxnId="{DB38B44B-6364-43A4-BA42-7229C26E68E5}">
      <dgm:prSet/>
      <dgm:spPr/>
      <dgm:t>
        <a:bodyPr/>
        <a:lstStyle/>
        <a:p>
          <a:endParaRPr lang="en-US"/>
        </a:p>
      </dgm:t>
    </dgm:pt>
    <dgm:pt modelId="{79F28F56-9C44-43B7-BB9C-36183D39583E}" type="pres">
      <dgm:prSet presAssocID="{25843EE3-BAA5-477B-8B8E-9C362BD3AF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70C0F9-58B1-427B-955D-71CED89F1812}" type="pres">
      <dgm:prSet presAssocID="{455ED7CC-5437-4621-841A-001F80295C4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D3956-0EEE-4611-B709-EEAFEA1E697B}" type="pres">
      <dgm:prSet presAssocID="{737CC827-2068-4C9D-9118-7AF747C0AC0B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C60517B0-5D05-44A3-8DFA-3CDA3CF0476F}" type="pres">
      <dgm:prSet presAssocID="{737CC827-2068-4C9D-9118-7AF747C0AC0B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13F9BE27-8ECA-4DA8-979B-EFB8E1AA89DD}" type="pres">
      <dgm:prSet presAssocID="{243595BC-FF49-435B-A77F-E0B03EC1057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BC7D9-94DB-4340-A1EE-83D6B8FDF433}" type="pres">
      <dgm:prSet presAssocID="{3D4DF82B-10E3-4BB5-A6ED-191A310CD6F2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1187E62D-8F45-4A00-A75A-586FD34E2B0F}" type="pres">
      <dgm:prSet presAssocID="{3D4DF82B-10E3-4BB5-A6ED-191A310CD6F2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EC0DCEE3-CCE0-49CE-9F6A-76111608BC0E}" type="pres">
      <dgm:prSet presAssocID="{F9D8C6FB-6916-4C50-84AA-78190CF122B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B9180-DB05-4138-951C-BC45C43130C4}" type="pres">
      <dgm:prSet presAssocID="{9E3E5AB4-6905-45E6-9FBE-7F1D99C74511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5DCEFD1B-ED42-473E-BC6F-7CE5206209B3}" type="pres">
      <dgm:prSet presAssocID="{9E3E5AB4-6905-45E6-9FBE-7F1D99C74511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9D5ECDEE-04AC-491A-8F94-4C629EC9D73D}" type="pres">
      <dgm:prSet presAssocID="{5A879C91-B13C-404A-B709-AE2C0199A4A1}" presName="node" presStyleLbl="node1" presStyleIdx="3" presStyleCnt="12" custLinFactNeighborY="1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AA994-FF6E-4AE0-ABBC-D34BFEE6A9E2}" type="pres">
      <dgm:prSet presAssocID="{1C8E04F6-D918-4D99-856C-D7D8E4622A4B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87987C6E-4CF5-46BA-8CAD-76B544AF8DFE}" type="pres">
      <dgm:prSet presAssocID="{1C8E04F6-D918-4D99-856C-D7D8E4622A4B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6F3B9EB7-DE68-418B-949C-31337D5F1405}" type="pres">
      <dgm:prSet presAssocID="{D01643C0-234D-4746-885E-80664E14F2C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24591-E048-4FC1-82AA-73E1649F1A63}" type="pres">
      <dgm:prSet presAssocID="{6F544E6D-51A1-4A9E-8862-7F46737CA521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48FDD811-9BED-43F9-914C-57644C052EED}" type="pres">
      <dgm:prSet presAssocID="{6F544E6D-51A1-4A9E-8862-7F46737CA521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A1334CD2-F3E2-42BF-901B-60B4973971E6}" type="pres">
      <dgm:prSet presAssocID="{43A5F541-A131-44AB-B430-7993CFDB357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1B3C6-E90B-4E29-968C-9457C927FB8F}" type="pres">
      <dgm:prSet presAssocID="{17234512-2EA0-45D2-8C15-0A70D2DEC61A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C5044374-F93F-4FC3-B728-A381AB0C45DE}" type="pres">
      <dgm:prSet presAssocID="{17234512-2EA0-45D2-8C15-0A70D2DEC61A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6F707411-58BD-41D9-B104-CB6B310F342D}" type="pres">
      <dgm:prSet presAssocID="{74FDE716-C17B-413C-8A61-095578A1D69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065F7-4F13-4E40-8FA4-1C9E8C38FD5C}" type="pres">
      <dgm:prSet presAssocID="{7E9BB125-A547-4B46-BF74-399399C595ED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53DF54B7-5766-4ED8-BCA8-DC9873B9D82D}" type="pres">
      <dgm:prSet presAssocID="{7E9BB125-A547-4B46-BF74-399399C595ED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DC592088-E41C-4CB0-B237-F4F2757B0B08}" type="pres">
      <dgm:prSet presAssocID="{31774ECC-508B-4E6E-808D-102D298257D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933B-FB80-47C6-9C9B-FCBA0DBA267B}" type="pres">
      <dgm:prSet presAssocID="{BC673BB6-73AA-440E-90EF-0D0D276164A0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8D3FAAD3-F382-4228-AF6E-0CA39CC84000}" type="pres">
      <dgm:prSet presAssocID="{BC673BB6-73AA-440E-90EF-0D0D276164A0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ED1525A8-B956-46B5-9135-99925C8638E1}" type="pres">
      <dgm:prSet presAssocID="{E1DD456D-2C28-4B33-A17C-28C7AF6066C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B1A2C-B43F-42C4-AFF8-9D4127D83E37}" type="pres">
      <dgm:prSet presAssocID="{C6A75F6A-C990-4752-B917-740BBF1C44AB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A9EAFB02-77E6-4671-92DF-B02BBACCE7CB}" type="pres">
      <dgm:prSet presAssocID="{C6A75F6A-C990-4752-B917-740BBF1C44AB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843C4CD5-F8EF-4232-8C0F-92C01BEE0323}" type="pres">
      <dgm:prSet presAssocID="{9409FA3E-8987-4CC0-A574-3CDBB1103096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32665-E785-42E3-8E5C-D7F5E66BC31E}" type="pres">
      <dgm:prSet presAssocID="{DE5A804E-150D-4FBA-BC8A-8BE60E332CAF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539CACEE-1B3A-43C9-A643-C370D62414D8}" type="pres">
      <dgm:prSet presAssocID="{DE5A804E-150D-4FBA-BC8A-8BE60E332CAF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EB5F5B4F-60A2-4B9F-B760-185D51C6F0D3}" type="pres">
      <dgm:prSet presAssocID="{CFBEC48C-7A76-49E3-8270-FFAA4DA35F12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2E814-7868-41CE-8960-2BC3C992BBC4}" type="pres">
      <dgm:prSet presAssocID="{085A1902-A20E-4301-9BCB-400C4288BB0C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E9FCADE8-EAA4-4B00-B9DC-510AE5049E8A}" type="pres">
      <dgm:prSet presAssocID="{085A1902-A20E-4301-9BCB-400C4288BB0C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AE7C6036-B7FB-4347-9745-F55A6666686F}" type="pres">
      <dgm:prSet presAssocID="{E52AE422-556E-4E4B-AF9B-C3ACB6645894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DE8E3-FB5A-4DE3-93DA-E5449001C222}" type="presOf" srcId="{3D4DF82B-10E3-4BB5-A6ED-191A310CD6F2}" destId="{1187E62D-8F45-4A00-A75A-586FD34E2B0F}" srcOrd="1" destOrd="0" presId="urn:microsoft.com/office/officeart/2005/8/layout/process5"/>
    <dgm:cxn modelId="{A0B14D0D-EF2D-4F40-822F-DB58B2C211A3}" type="presOf" srcId="{BC673BB6-73AA-440E-90EF-0D0D276164A0}" destId="{2EFF933B-FB80-47C6-9C9B-FCBA0DBA267B}" srcOrd="0" destOrd="0" presId="urn:microsoft.com/office/officeart/2005/8/layout/process5"/>
    <dgm:cxn modelId="{75F24863-2487-467A-9574-8F8229A64B8B}" srcId="{25843EE3-BAA5-477B-8B8E-9C362BD3AF76}" destId="{43A5F541-A131-44AB-B430-7993CFDB3577}" srcOrd="5" destOrd="0" parTransId="{548C1DD1-4891-402E-896A-5146D70B70F6}" sibTransId="{17234512-2EA0-45D2-8C15-0A70D2DEC61A}"/>
    <dgm:cxn modelId="{43F5E823-0077-4030-990F-34D2A095494B}" type="presOf" srcId="{737CC827-2068-4C9D-9118-7AF747C0AC0B}" destId="{C60517B0-5D05-44A3-8DFA-3CDA3CF0476F}" srcOrd="1" destOrd="0" presId="urn:microsoft.com/office/officeart/2005/8/layout/process5"/>
    <dgm:cxn modelId="{69B1B937-11C6-4906-8667-687C4C46D6F9}" type="presOf" srcId="{7E9BB125-A547-4B46-BF74-399399C595ED}" destId="{15B065F7-4F13-4E40-8FA4-1C9E8C38FD5C}" srcOrd="0" destOrd="0" presId="urn:microsoft.com/office/officeart/2005/8/layout/process5"/>
    <dgm:cxn modelId="{F5E621B4-5FAB-42C5-8A15-12F3DCC61FB2}" type="presOf" srcId="{1C8E04F6-D918-4D99-856C-D7D8E4622A4B}" destId="{74AAA994-FF6E-4AE0-ABBC-D34BFEE6A9E2}" srcOrd="0" destOrd="0" presId="urn:microsoft.com/office/officeart/2005/8/layout/process5"/>
    <dgm:cxn modelId="{34CEF4D4-01C1-485B-8B91-10E4CA078136}" type="presOf" srcId="{BC673BB6-73AA-440E-90EF-0D0D276164A0}" destId="{8D3FAAD3-F382-4228-AF6E-0CA39CC84000}" srcOrd="1" destOrd="0" presId="urn:microsoft.com/office/officeart/2005/8/layout/process5"/>
    <dgm:cxn modelId="{D470ECC9-E4CC-42E8-9306-8414AF1B4C67}" srcId="{25843EE3-BAA5-477B-8B8E-9C362BD3AF76}" destId="{D01643C0-234D-4746-885E-80664E14F2C9}" srcOrd="4" destOrd="0" parTransId="{EBFE71E1-6B8C-4999-82FD-3B672EDA4928}" sibTransId="{6F544E6D-51A1-4A9E-8862-7F46737CA521}"/>
    <dgm:cxn modelId="{6CEBADBA-5205-45AB-A64D-65E1284D424C}" srcId="{25843EE3-BAA5-477B-8B8E-9C362BD3AF76}" destId="{31774ECC-508B-4E6E-808D-102D298257D0}" srcOrd="7" destOrd="0" parTransId="{3509281A-8C9A-4463-9756-BEAB093C03D9}" sibTransId="{BC673BB6-73AA-440E-90EF-0D0D276164A0}"/>
    <dgm:cxn modelId="{251E706E-578B-49E2-BD4E-D8E5B6C6C6C1}" type="presOf" srcId="{C6A75F6A-C990-4752-B917-740BBF1C44AB}" destId="{A9EAFB02-77E6-4671-92DF-B02BBACCE7CB}" srcOrd="1" destOrd="0" presId="urn:microsoft.com/office/officeart/2005/8/layout/process5"/>
    <dgm:cxn modelId="{8AC0EBA6-2132-499F-9CA6-EF2F2FC6B854}" type="presOf" srcId="{E1DD456D-2C28-4B33-A17C-28C7AF6066C0}" destId="{ED1525A8-B956-46B5-9135-99925C8638E1}" srcOrd="0" destOrd="0" presId="urn:microsoft.com/office/officeart/2005/8/layout/process5"/>
    <dgm:cxn modelId="{CD013DAD-6129-497B-935C-CE841487DEE0}" type="presOf" srcId="{9409FA3E-8987-4CC0-A574-3CDBB1103096}" destId="{843C4CD5-F8EF-4232-8C0F-92C01BEE0323}" srcOrd="0" destOrd="0" presId="urn:microsoft.com/office/officeart/2005/8/layout/process5"/>
    <dgm:cxn modelId="{3B98C406-31AA-4649-A871-1FF94E621486}" type="presOf" srcId="{243595BC-FF49-435B-A77F-E0B03EC10577}" destId="{13F9BE27-8ECA-4DA8-979B-EFB8E1AA89DD}" srcOrd="0" destOrd="0" presId="urn:microsoft.com/office/officeart/2005/8/layout/process5"/>
    <dgm:cxn modelId="{FD1E8C9B-5521-41C3-8EE1-150D90CFA6F6}" type="presOf" srcId="{25843EE3-BAA5-477B-8B8E-9C362BD3AF76}" destId="{79F28F56-9C44-43B7-BB9C-36183D39583E}" srcOrd="0" destOrd="0" presId="urn:microsoft.com/office/officeart/2005/8/layout/process5"/>
    <dgm:cxn modelId="{B3D8F7F2-2618-41C7-B43E-CFBFDB6E4511}" type="presOf" srcId="{455ED7CC-5437-4621-841A-001F80295C48}" destId="{6E70C0F9-58B1-427B-955D-71CED89F1812}" srcOrd="0" destOrd="0" presId="urn:microsoft.com/office/officeart/2005/8/layout/process5"/>
    <dgm:cxn modelId="{FE0A767D-8DD4-4B79-AF8A-41C2E672B716}" type="presOf" srcId="{74FDE716-C17B-413C-8A61-095578A1D696}" destId="{6F707411-58BD-41D9-B104-CB6B310F342D}" srcOrd="0" destOrd="0" presId="urn:microsoft.com/office/officeart/2005/8/layout/process5"/>
    <dgm:cxn modelId="{8497669C-34C4-49C9-AD0F-2E59A5095708}" srcId="{25843EE3-BAA5-477B-8B8E-9C362BD3AF76}" destId="{F9D8C6FB-6916-4C50-84AA-78190CF122B9}" srcOrd="2" destOrd="0" parTransId="{24BBFB90-47FD-4CA6-B19F-AF0D70989016}" sibTransId="{9E3E5AB4-6905-45E6-9FBE-7F1D99C74511}"/>
    <dgm:cxn modelId="{148A355D-DE85-4919-BC9E-206BDF6E654E}" type="presOf" srcId="{6F544E6D-51A1-4A9E-8862-7F46737CA521}" destId="{16C24591-E048-4FC1-82AA-73E1649F1A63}" srcOrd="0" destOrd="0" presId="urn:microsoft.com/office/officeart/2005/8/layout/process5"/>
    <dgm:cxn modelId="{FF8C714D-8FCB-4AE8-9009-970A6B1B03F0}" type="presOf" srcId="{737CC827-2068-4C9D-9118-7AF747C0AC0B}" destId="{281D3956-0EEE-4611-B709-EEAFEA1E697B}" srcOrd="0" destOrd="0" presId="urn:microsoft.com/office/officeart/2005/8/layout/process5"/>
    <dgm:cxn modelId="{B194CEF5-23F9-4E00-BB18-4B2FF6EC9793}" type="presOf" srcId="{31774ECC-508B-4E6E-808D-102D298257D0}" destId="{DC592088-E41C-4CB0-B237-F4F2757B0B08}" srcOrd="0" destOrd="0" presId="urn:microsoft.com/office/officeart/2005/8/layout/process5"/>
    <dgm:cxn modelId="{9EC12445-1A61-4EEF-A773-5D20874BE2A9}" type="presOf" srcId="{17234512-2EA0-45D2-8C15-0A70D2DEC61A}" destId="{4FF1B3C6-E90B-4E29-968C-9457C927FB8F}" srcOrd="0" destOrd="0" presId="urn:microsoft.com/office/officeart/2005/8/layout/process5"/>
    <dgm:cxn modelId="{279437A2-945C-444B-B420-5AE9AFC36111}" type="presOf" srcId="{085A1902-A20E-4301-9BCB-400C4288BB0C}" destId="{E9FCADE8-EAA4-4B00-B9DC-510AE5049E8A}" srcOrd="1" destOrd="0" presId="urn:microsoft.com/office/officeart/2005/8/layout/process5"/>
    <dgm:cxn modelId="{1DD43172-717B-42B5-A230-DDADA3EE4CF1}" type="presOf" srcId="{43A5F541-A131-44AB-B430-7993CFDB3577}" destId="{A1334CD2-F3E2-42BF-901B-60B4973971E6}" srcOrd="0" destOrd="0" presId="urn:microsoft.com/office/officeart/2005/8/layout/process5"/>
    <dgm:cxn modelId="{0313E578-8E90-4CDA-8C03-C5AF1CD523C8}" srcId="{25843EE3-BAA5-477B-8B8E-9C362BD3AF76}" destId="{243595BC-FF49-435B-A77F-E0B03EC10577}" srcOrd="1" destOrd="0" parTransId="{E2BE4D16-C7CC-4D17-931F-99F675DE2356}" sibTransId="{3D4DF82B-10E3-4BB5-A6ED-191A310CD6F2}"/>
    <dgm:cxn modelId="{8BBE81C8-FFC6-4067-AF85-28A7490082AA}" srcId="{25843EE3-BAA5-477B-8B8E-9C362BD3AF76}" destId="{9409FA3E-8987-4CC0-A574-3CDBB1103096}" srcOrd="9" destOrd="0" parTransId="{2B9785E3-6DB8-4FCF-A4B5-727BB157C990}" sibTransId="{DE5A804E-150D-4FBA-BC8A-8BE60E332CAF}"/>
    <dgm:cxn modelId="{1BC399EE-3767-4B08-AF08-A2DE4AC73B87}" type="presOf" srcId="{6F544E6D-51A1-4A9E-8862-7F46737CA521}" destId="{48FDD811-9BED-43F9-914C-57644C052EED}" srcOrd="1" destOrd="0" presId="urn:microsoft.com/office/officeart/2005/8/layout/process5"/>
    <dgm:cxn modelId="{7969786E-28A0-40F6-8F4D-718D298FB1FD}" type="presOf" srcId="{CFBEC48C-7A76-49E3-8270-FFAA4DA35F12}" destId="{EB5F5B4F-60A2-4B9F-B760-185D51C6F0D3}" srcOrd="0" destOrd="0" presId="urn:microsoft.com/office/officeart/2005/8/layout/process5"/>
    <dgm:cxn modelId="{399D3906-E29A-4F58-8C38-6F102C1281D2}" type="presOf" srcId="{17234512-2EA0-45D2-8C15-0A70D2DEC61A}" destId="{C5044374-F93F-4FC3-B728-A381AB0C45DE}" srcOrd="1" destOrd="0" presId="urn:microsoft.com/office/officeart/2005/8/layout/process5"/>
    <dgm:cxn modelId="{F519BC1B-3C2A-4E9B-9458-DCED163F2FA9}" srcId="{25843EE3-BAA5-477B-8B8E-9C362BD3AF76}" destId="{5A879C91-B13C-404A-B709-AE2C0199A4A1}" srcOrd="3" destOrd="0" parTransId="{589DD343-FDFB-451C-9B6A-60DCDD9DCCA5}" sibTransId="{1C8E04F6-D918-4D99-856C-D7D8E4622A4B}"/>
    <dgm:cxn modelId="{C50B2BE0-C40F-4B1A-B484-F239C916D1B8}" type="presOf" srcId="{9E3E5AB4-6905-45E6-9FBE-7F1D99C74511}" destId="{FBBB9180-DB05-4138-951C-BC45C43130C4}" srcOrd="0" destOrd="0" presId="urn:microsoft.com/office/officeart/2005/8/layout/process5"/>
    <dgm:cxn modelId="{389997F5-F474-40C0-B37A-EEA41CCECA84}" type="presOf" srcId="{F9D8C6FB-6916-4C50-84AA-78190CF122B9}" destId="{EC0DCEE3-CCE0-49CE-9F6A-76111608BC0E}" srcOrd="0" destOrd="0" presId="urn:microsoft.com/office/officeart/2005/8/layout/process5"/>
    <dgm:cxn modelId="{3F89CBED-E158-4598-806A-987DF37236E2}" type="presOf" srcId="{E52AE422-556E-4E4B-AF9B-C3ACB6645894}" destId="{AE7C6036-B7FB-4347-9745-F55A6666686F}" srcOrd="0" destOrd="0" presId="urn:microsoft.com/office/officeart/2005/8/layout/process5"/>
    <dgm:cxn modelId="{84EDBD78-C76D-4E9D-A78C-E4F68BB22BCF}" type="presOf" srcId="{DE5A804E-150D-4FBA-BC8A-8BE60E332CAF}" destId="{6C332665-E785-42E3-8E5C-D7F5E66BC31E}" srcOrd="0" destOrd="0" presId="urn:microsoft.com/office/officeart/2005/8/layout/process5"/>
    <dgm:cxn modelId="{EA5B2C4C-5389-4AE1-B2A4-79AF3208CEF3}" type="presOf" srcId="{7E9BB125-A547-4B46-BF74-399399C595ED}" destId="{53DF54B7-5766-4ED8-BCA8-DC9873B9D82D}" srcOrd="1" destOrd="0" presId="urn:microsoft.com/office/officeart/2005/8/layout/process5"/>
    <dgm:cxn modelId="{DB38B44B-6364-43A4-BA42-7229C26E68E5}" srcId="{25843EE3-BAA5-477B-8B8E-9C362BD3AF76}" destId="{E52AE422-556E-4E4B-AF9B-C3ACB6645894}" srcOrd="11" destOrd="0" parTransId="{D9CF7EED-F8C6-447B-99DB-FD11A5020E72}" sibTransId="{DD7A2A66-9BF8-46A7-B98F-FA351AF771EA}"/>
    <dgm:cxn modelId="{651453D6-AEEA-4CE5-85AE-04BC6A8C80C1}" type="presOf" srcId="{085A1902-A20E-4301-9BCB-400C4288BB0C}" destId="{ED62E814-7868-41CE-8960-2BC3C992BBC4}" srcOrd="0" destOrd="0" presId="urn:microsoft.com/office/officeart/2005/8/layout/process5"/>
    <dgm:cxn modelId="{E30468D0-DB3A-425A-93BA-ADB6AC8DA58F}" type="presOf" srcId="{DE5A804E-150D-4FBA-BC8A-8BE60E332CAF}" destId="{539CACEE-1B3A-43C9-A643-C370D62414D8}" srcOrd="1" destOrd="0" presId="urn:microsoft.com/office/officeart/2005/8/layout/process5"/>
    <dgm:cxn modelId="{6A1069A6-9B21-40CD-8AD5-1048C400DFBF}" srcId="{25843EE3-BAA5-477B-8B8E-9C362BD3AF76}" destId="{E1DD456D-2C28-4B33-A17C-28C7AF6066C0}" srcOrd="8" destOrd="0" parTransId="{5BB2691F-F1C8-481B-8FDB-151114F06EA8}" sibTransId="{C6A75F6A-C990-4752-B917-740BBF1C44AB}"/>
    <dgm:cxn modelId="{CD42981E-0C89-4F08-9620-9ED513C7AB5F}" type="presOf" srcId="{C6A75F6A-C990-4752-B917-740BBF1C44AB}" destId="{735B1A2C-B43F-42C4-AFF8-9D4127D83E37}" srcOrd="0" destOrd="0" presId="urn:microsoft.com/office/officeart/2005/8/layout/process5"/>
    <dgm:cxn modelId="{B0511A0B-594D-40DA-AEE5-2F685DF72E13}" srcId="{25843EE3-BAA5-477B-8B8E-9C362BD3AF76}" destId="{74FDE716-C17B-413C-8A61-095578A1D696}" srcOrd="6" destOrd="0" parTransId="{D708DC64-E4D4-4F85-BCBB-A7E48093CB93}" sibTransId="{7E9BB125-A547-4B46-BF74-399399C595ED}"/>
    <dgm:cxn modelId="{A242F955-E59B-428C-9CCD-884E6C241068}" srcId="{25843EE3-BAA5-477B-8B8E-9C362BD3AF76}" destId="{455ED7CC-5437-4621-841A-001F80295C48}" srcOrd="0" destOrd="0" parTransId="{0CC7AADE-B83E-4BD2-B6C1-2A4BCF6AEE01}" sibTransId="{737CC827-2068-4C9D-9118-7AF747C0AC0B}"/>
    <dgm:cxn modelId="{8C3A1770-29BE-482F-BB50-AE2D18B03A93}" type="presOf" srcId="{1C8E04F6-D918-4D99-856C-D7D8E4622A4B}" destId="{87987C6E-4CF5-46BA-8CAD-76B544AF8DFE}" srcOrd="1" destOrd="0" presId="urn:microsoft.com/office/officeart/2005/8/layout/process5"/>
    <dgm:cxn modelId="{4E2CC1A1-E9EA-462F-A80A-43F57B1CBE33}" type="presOf" srcId="{5A879C91-B13C-404A-B709-AE2C0199A4A1}" destId="{9D5ECDEE-04AC-491A-8F94-4C629EC9D73D}" srcOrd="0" destOrd="0" presId="urn:microsoft.com/office/officeart/2005/8/layout/process5"/>
    <dgm:cxn modelId="{884A93AE-662B-4B50-8571-F0B5E5B50558}" type="presOf" srcId="{D01643C0-234D-4746-885E-80664E14F2C9}" destId="{6F3B9EB7-DE68-418B-949C-31337D5F1405}" srcOrd="0" destOrd="0" presId="urn:microsoft.com/office/officeart/2005/8/layout/process5"/>
    <dgm:cxn modelId="{F0FA6966-A092-427A-AFB2-A372B07349EC}" srcId="{25843EE3-BAA5-477B-8B8E-9C362BD3AF76}" destId="{CFBEC48C-7A76-49E3-8270-FFAA4DA35F12}" srcOrd="10" destOrd="0" parTransId="{497E301A-F2C9-4BBA-8B73-25738EFE5018}" sibTransId="{085A1902-A20E-4301-9BCB-400C4288BB0C}"/>
    <dgm:cxn modelId="{E10CFEE3-DAA7-40CA-ACD8-DEEF07C2BD7C}" type="presOf" srcId="{9E3E5AB4-6905-45E6-9FBE-7F1D99C74511}" destId="{5DCEFD1B-ED42-473E-BC6F-7CE5206209B3}" srcOrd="1" destOrd="0" presId="urn:microsoft.com/office/officeart/2005/8/layout/process5"/>
    <dgm:cxn modelId="{FB035033-038E-4A9F-8D10-554DD141415E}" type="presOf" srcId="{3D4DF82B-10E3-4BB5-A6ED-191A310CD6F2}" destId="{0D5BC7D9-94DB-4340-A1EE-83D6B8FDF433}" srcOrd="0" destOrd="0" presId="urn:microsoft.com/office/officeart/2005/8/layout/process5"/>
    <dgm:cxn modelId="{7D40CE72-8541-4A56-9C2E-F28E541AB11B}" type="presParOf" srcId="{79F28F56-9C44-43B7-BB9C-36183D39583E}" destId="{6E70C0F9-58B1-427B-955D-71CED89F1812}" srcOrd="0" destOrd="0" presId="urn:microsoft.com/office/officeart/2005/8/layout/process5"/>
    <dgm:cxn modelId="{EB616691-A6DC-4850-9E2A-BCF06C06AD11}" type="presParOf" srcId="{79F28F56-9C44-43B7-BB9C-36183D39583E}" destId="{281D3956-0EEE-4611-B709-EEAFEA1E697B}" srcOrd="1" destOrd="0" presId="urn:microsoft.com/office/officeart/2005/8/layout/process5"/>
    <dgm:cxn modelId="{FFA7B1AC-2E1F-46EF-86BF-E1103AB29987}" type="presParOf" srcId="{281D3956-0EEE-4611-B709-EEAFEA1E697B}" destId="{C60517B0-5D05-44A3-8DFA-3CDA3CF0476F}" srcOrd="0" destOrd="0" presId="urn:microsoft.com/office/officeart/2005/8/layout/process5"/>
    <dgm:cxn modelId="{ED65A058-68AE-4B25-8D4D-C9DD43E8BAA2}" type="presParOf" srcId="{79F28F56-9C44-43B7-BB9C-36183D39583E}" destId="{13F9BE27-8ECA-4DA8-979B-EFB8E1AA89DD}" srcOrd="2" destOrd="0" presId="urn:microsoft.com/office/officeart/2005/8/layout/process5"/>
    <dgm:cxn modelId="{5E9A88E7-40ED-4498-9675-0CF75FA54180}" type="presParOf" srcId="{79F28F56-9C44-43B7-BB9C-36183D39583E}" destId="{0D5BC7D9-94DB-4340-A1EE-83D6B8FDF433}" srcOrd="3" destOrd="0" presId="urn:microsoft.com/office/officeart/2005/8/layout/process5"/>
    <dgm:cxn modelId="{6482E6A1-CE0B-4942-A3DD-4858031852AC}" type="presParOf" srcId="{0D5BC7D9-94DB-4340-A1EE-83D6B8FDF433}" destId="{1187E62D-8F45-4A00-A75A-586FD34E2B0F}" srcOrd="0" destOrd="0" presId="urn:microsoft.com/office/officeart/2005/8/layout/process5"/>
    <dgm:cxn modelId="{4C2E8EF2-AE1E-4DA3-8B52-719313779722}" type="presParOf" srcId="{79F28F56-9C44-43B7-BB9C-36183D39583E}" destId="{EC0DCEE3-CCE0-49CE-9F6A-76111608BC0E}" srcOrd="4" destOrd="0" presId="urn:microsoft.com/office/officeart/2005/8/layout/process5"/>
    <dgm:cxn modelId="{F9779CA2-466B-4F0F-944F-0992C40CBC57}" type="presParOf" srcId="{79F28F56-9C44-43B7-BB9C-36183D39583E}" destId="{FBBB9180-DB05-4138-951C-BC45C43130C4}" srcOrd="5" destOrd="0" presId="urn:microsoft.com/office/officeart/2005/8/layout/process5"/>
    <dgm:cxn modelId="{C5631F74-81DB-4ED4-87F4-46D72532CEA1}" type="presParOf" srcId="{FBBB9180-DB05-4138-951C-BC45C43130C4}" destId="{5DCEFD1B-ED42-473E-BC6F-7CE5206209B3}" srcOrd="0" destOrd="0" presId="urn:microsoft.com/office/officeart/2005/8/layout/process5"/>
    <dgm:cxn modelId="{AA059B61-726F-4057-A174-55230C472B8D}" type="presParOf" srcId="{79F28F56-9C44-43B7-BB9C-36183D39583E}" destId="{9D5ECDEE-04AC-491A-8F94-4C629EC9D73D}" srcOrd="6" destOrd="0" presId="urn:microsoft.com/office/officeart/2005/8/layout/process5"/>
    <dgm:cxn modelId="{99C1C97E-6AF6-473D-8437-58188FAA5EE0}" type="presParOf" srcId="{79F28F56-9C44-43B7-BB9C-36183D39583E}" destId="{74AAA994-FF6E-4AE0-ABBC-D34BFEE6A9E2}" srcOrd="7" destOrd="0" presId="urn:microsoft.com/office/officeart/2005/8/layout/process5"/>
    <dgm:cxn modelId="{BD696ABC-21D8-4D9F-8CB9-2203DA024B03}" type="presParOf" srcId="{74AAA994-FF6E-4AE0-ABBC-D34BFEE6A9E2}" destId="{87987C6E-4CF5-46BA-8CAD-76B544AF8DFE}" srcOrd="0" destOrd="0" presId="urn:microsoft.com/office/officeart/2005/8/layout/process5"/>
    <dgm:cxn modelId="{AC1DD280-749C-4451-B51C-AC8D06F4FF64}" type="presParOf" srcId="{79F28F56-9C44-43B7-BB9C-36183D39583E}" destId="{6F3B9EB7-DE68-418B-949C-31337D5F1405}" srcOrd="8" destOrd="0" presId="urn:microsoft.com/office/officeart/2005/8/layout/process5"/>
    <dgm:cxn modelId="{0B3F8457-B334-4F9E-ABF0-A0243C409E2B}" type="presParOf" srcId="{79F28F56-9C44-43B7-BB9C-36183D39583E}" destId="{16C24591-E048-4FC1-82AA-73E1649F1A63}" srcOrd="9" destOrd="0" presId="urn:microsoft.com/office/officeart/2005/8/layout/process5"/>
    <dgm:cxn modelId="{4812CF52-AFC4-4C7E-8160-686AF03B20C1}" type="presParOf" srcId="{16C24591-E048-4FC1-82AA-73E1649F1A63}" destId="{48FDD811-9BED-43F9-914C-57644C052EED}" srcOrd="0" destOrd="0" presId="urn:microsoft.com/office/officeart/2005/8/layout/process5"/>
    <dgm:cxn modelId="{4F2F7E1E-2D6F-4E41-BC85-80D8F05572B9}" type="presParOf" srcId="{79F28F56-9C44-43B7-BB9C-36183D39583E}" destId="{A1334CD2-F3E2-42BF-901B-60B4973971E6}" srcOrd="10" destOrd="0" presId="urn:microsoft.com/office/officeart/2005/8/layout/process5"/>
    <dgm:cxn modelId="{0584EFBD-ADA2-4B32-BA15-D40B66A464B2}" type="presParOf" srcId="{79F28F56-9C44-43B7-BB9C-36183D39583E}" destId="{4FF1B3C6-E90B-4E29-968C-9457C927FB8F}" srcOrd="11" destOrd="0" presId="urn:microsoft.com/office/officeart/2005/8/layout/process5"/>
    <dgm:cxn modelId="{06D72461-00C1-4F54-B5AC-D434D9D4FA8C}" type="presParOf" srcId="{4FF1B3C6-E90B-4E29-968C-9457C927FB8F}" destId="{C5044374-F93F-4FC3-B728-A381AB0C45DE}" srcOrd="0" destOrd="0" presId="urn:microsoft.com/office/officeart/2005/8/layout/process5"/>
    <dgm:cxn modelId="{84E8B59C-6998-478A-A864-3D4B9C48F1E7}" type="presParOf" srcId="{79F28F56-9C44-43B7-BB9C-36183D39583E}" destId="{6F707411-58BD-41D9-B104-CB6B310F342D}" srcOrd="12" destOrd="0" presId="urn:microsoft.com/office/officeart/2005/8/layout/process5"/>
    <dgm:cxn modelId="{A8F6DF8A-0A99-4B49-B5FA-764A71D92D67}" type="presParOf" srcId="{79F28F56-9C44-43B7-BB9C-36183D39583E}" destId="{15B065F7-4F13-4E40-8FA4-1C9E8C38FD5C}" srcOrd="13" destOrd="0" presId="urn:microsoft.com/office/officeart/2005/8/layout/process5"/>
    <dgm:cxn modelId="{D7C99EBB-EFA5-43E3-A76B-3423AE7A8251}" type="presParOf" srcId="{15B065F7-4F13-4E40-8FA4-1C9E8C38FD5C}" destId="{53DF54B7-5766-4ED8-BCA8-DC9873B9D82D}" srcOrd="0" destOrd="0" presId="urn:microsoft.com/office/officeart/2005/8/layout/process5"/>
    <dgm:cxn modelId="{72F84DF2-B979-4A02-839D-F5EC31EC8222}" type="presParOf" srcId="{79F28F56-9C44-43B7-BB9C-36183D39583E}" destId="{DC592088-E41C-4CB0-B237-F4F2757B0B08}" srcOrd="14" destOrd="0" presId="urn:microsoft.com/office/officeart/2005/8/layout/process5"/>
    <dgm:cxn modelId="{E382B77D-BD5C-4B35-8185-447F8ACA29D9}" type="presParOf" srcId="{79F28F56-9C44-43B7-BB9C-36183D39583E}" destId="{2EFF933B-FB80-47C6-9C9B-FCBA0DBA267B}" srcOrd="15" destOrd="0" presId="urn:microsoft.com/office/officeart/2005/8/layout/process5"/>
    <dgm:cxn modelId="{582FC663-659F-4A1F-9C56-1F1FFC33C469}" type="presParOf" srcId="{2EFF933B-FB80-47C6-9C9B-FCBA0DBA267B}" destId="{8D3FAAD3-F382-4228-AF6E-0CA39CC84000}" srcOrd="0" destOrd="0" presId="urn:microsoft.com/office/officeart/2005/8/layout/process5"/>
    <dgm:cxn modelId="{4F4C2BEC-B11B-4675-A527-937E60EE0C7D}" type="presParOf" srcId="{79F28F56-9C44-43B7-BB9C-36183D39583E}" destId="{ED1525A8-B956-46B5-9135-99925C8638E1}" srcOrd="16" destOrd="0" presId="urn:microsoft.com/office/officeart/2005/8/layout/process5"/>
    <dgm:cxn modelId="{4C99BC07-DB28-4579-9CD3-94B614E951E0}" type="presParOf" srcId="{79F28F56-9C44-43B7-BB9C-36183D39583E}" destId="{735B1A2C-B43F-42C4-AFF8-9D4127D83E37}" srcOrd="17" destOrd="0" presId="urn:microsoft.com/office/officeart/2005/8/layout/process5"/>
    <dgm:cxn modelId="{A5BFC096-DA84-4A24-8E52-4FDA637771BC}" type="presParOf" srcId="{735B1A2C-B43F-42C4-AFF8-9D4127D83E37}" destId="{A9EAFB02-77E6-4671-92DF-B02BBACCE7CB}" srcOrd="0" destOrd="0" presId="urn:microsoft.com/office/officeart/2005/8/layout/process5"/>
    <dgm:cxn modelId="{75B87963-3CFF-40A8-8088-86A8A560362B}" type="presParOf" srcId="{79F28F56-9C44-43B7-BB9C-36183D39583E}" destId="{843C4CD5-F8EF-4232-8C0F-92C01BEE0323}" srcOrd="18" destOrd="0" presId="urn:microsoft.com/office/officeart/2005/8/layout/process5"/>
    <dgm:cxn modelId="{1069E0C9-41C7-4F14-BAC1-08E16A372ED3}" type="presParOf" srcId="{79F28F56-9C44-43B7-BB9C-36183D39583E}" destId="{6C332665-E785-42E3-8E5C-D7F5E66BC31E}" srcOrd="19" destOrd="0" presId="urn:microsoft.com/office/officeart/2005/8/layout/process5"/>
    <dgm:cxn modelId="{D32A3B6F-48A1-4EBA-8B82-CFD258DAB79A}" type="presParOf" srcId="{6C332665-E785-42E3-8E5C-D7F5E66BC31E}" destId="{539CACEE-1B3A-43C9-A643-C370D62414D8}" srcOrd="0" destOrd="0" presId="urn:microsoft.com/office/officeart/2005/8/layout/process5"/>
    <dgm:cxn modelId="{792B8043-65BB-4F51-BD95-73A0156AFB9E}" type="presParOf" srcId="{79F28F56-9C44-43B7-BB9C-36183D39583E}" destId="{EB5F5B4F-60A2-4B9F-B760-185D51C6F0D3}" srcOrd="20" destOrd="0" presId="urn:microsoft.com/office/officeart/2005/8/layout/process5"/>
    <dgm:cxn modelId="{C7D8F67B-EC6E-4996-A79F-3EB541762AC7}" type="presParOf" srcId="{79F28F56-9C44-43B7-BB9C-36183D39583E}" destId="{ED62E814-7868-41CE-8960-2BC3C992BBC4}" srcOrd="21" destOrd="0" presId="urn:microsoft.com/office/officeart/2005/8/layout/process5"/>
    <dgm:cxn modelId="{04D28775-5453-437F-827E-E14DAC1436D8}" type="presParOf" srcId="{ED62E814-7868-41CE-8960-2BC3C992BBC4}" destId="{E9FCADE8-EAA4-4B00-B9DC-510AE5049E8A}" srcOrd="0" destOrd="0" presId="urn:microsoft.com/office/officeart/2005/8/layout/process5"/>
    <dgm:cxn modelId="{030BDE4D-91C7-4C8B-B46D-63C624FB26ED}" type="presParOf" srcId="{79F28F56-9C44-43B7-BB9C-36183D39583E}" destId="{AE7C6036-B7FB-4347-9745-F55A6666686F}" srcOrd="22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21B16-3CB3-4B1B-91EB-93EEBD29CF1F}">
      <dsp:nvSpPr>
        <dsp:cNvPr id="0" name=""/>
        <dsp:cNvSpPr/>
      </dsp:nvSpPr>
      <dsp:spPr>
        <a:xfrm>
          <a:off x="3283148" y="2032800"/>
          <a:ext cx="1561703" cy="156170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Names of the days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3511854" y="2261506"/>
        <a:ext cx="1104291" cy="1104291"/>
      </dsp:txXfrm>
    </dsp:sp>
    <dsp:sp modelId="{9F69B102-7EFD-4A73-BCB2-4F4119502345}">
      <dsp:nvSpPr>
        <dsp:cNvPr id="0" name=""/>
        <dsp:cNvSpPr/>
      </dsp:nvSpPr>
      <dsp:spPr>
        <a:xfrm rot="16200000">
          <a:off x="3898859" y="1465072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48401" y="1620810"/>
        <a:ext cx="231197" cy="318587"/>
      </dsp:txXfrm>
    </dsp:sp>
    <dsp:sp modelId="{47EA2974-A9E0-46A8-8533-0476E957210D}">
      <dsp:nvSpPr>
        <dsp:cNvPr id="0" name=""/>
        <dsp:cNvSpPr/>
      </dsp:nvSpPr>
      <dsp:spPr>
        <a:xfrm>
          <a:off x="3361233" y="4095"/>
          <a:ext cx="1405532" cy="1405532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C000"/>
              </a:solidFill>
            </a:rPr>
            <a:t>Saturday</a:t>
          </a:r>
          <a:endParaRPr lang="en-US" sz="3200" kern="1200" dirty="0">
            <a:solidFill>
              <a:srgbClr val="FFC000"/>
            </a:solidFill>
          </a:endParaRPr>
        </a:p>
      </dsp:txBody>
      <dsp:txXfrm>
        <a:off x="3567068" y="209930"/>
        <a:ext cx="993862" cy="993862"/>
      </dsp:txXfrm>
    </dsp:sp>
    <dsp:sp modelId="{0543DF39-A26B-403A-8D87-9727558E9018}">
      <dsp:nvSpPr>
        <dsp:cNvPr id="0" name=""/>
        <dsp:cNvSpPr/>
      </dsp:nvSpPr>
      <dsp:spPr>
        <a:xfrm rot="19285714">
          <a:off x="4745653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56462" y="2009952"/>
        <a:ext cx="231197" cy="318587"/>
      </dsp:txXfrm>
    </dsp:sp>
    <dsp:sp modelId="{A7ABB2F1-525F-4D5C-9F97-648E416F9696}">
      <dsp:nvSpPr>
        <dsp:cNvPr id="0" name=""/>
        <dsp:cNvSpPr/>
      </dsp:nvSpPr>
      <dsp:spPr>
        <a:xfrm>
          <a:off x="5008389" y="797323"/>
          <a:ext cx="1405532" cy="140553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C000"/>
              </a:solidFill>
            </a:rPr>
            <a:t>Sunday</a:t>
          </a:r>
          <a:endParaRPr lang="en-US" sz="3600" kern="1200" dirty="0">
            <a:solidFill>
              <a:srgbClr val="FFC000"/>
            </a:solidFill>
          </a:endParaRPr>
        </a:p>
      </dsp:txBody>
      <dsp:txXfrm>
        <a:off x="5214224" y="1003158"/>
        <a:ext cx="993862" cy="993862"/>
      </dsp:txXfrm>
    </dsp:sp>
    <dsp:sp modelId="{5DAA85AE-D5F1-4EC4-A5B4-DC37BD026B63}">
      <dsp:nvSpPr>
        <dsp:cNvPr id="0" name=""/>
        <dsp:cNvSpPr/>
      </dsp:nvSpPr>
      <dsp:spPr>
        <a:xfrm rot="771429">
          <a:off x="495479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56036" y="2884345"/>
        <a:ext cx="231197" cy="318587"/>
      </dsp:txXfrm>
    </dsp:sp>
    <dsp:sp modelId="{D1CC280A-F724-4227-BDEB-BB4BABB78E31}">
      <dsp:nvSpPr>
        <dsp:cNvPr id="0" name=""/>
        <dsp:cNvSpPr/>
      </dsp:nvSpPr>
      <dsp:spPr>
        <a:xfrm>
          <a:off x="5415202" y="2579691"/>
          <a:ext cx="1405532" cy="140553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C000"/>
              </a:solidFill>
            </a:rPr>
            <a:t>Monday</a:t>
          </a:r>
          <a:endParaRPr lang="en-US" sz="3200" kern="1200" dirty="0">
            <a:solidFill>
              <a:srgbClr val="FFC000"/>
            </a:solidFill>
          </a:endParaRPr>
        </a:p>
      </dsp:txBody>
      <dsp:txXfrm>
        <a:off x="5621037" y="2785526"/>
        <a:ext cx="993862" cy="993862"/>
      </dsp:txXfrm>
    </dsp:sp>
    <dsp:sp modelId="{D5BDB45E-1DC2-4538-9B3C-8FF3E20F490D}">
      <dsp:nvSpPr>
        <dsp:cNvPr id="0" name=""/>
        <dsp:cNvSpPr/>
      </dsp:nvSpPr>
      <dsp:spPr>
        <a:xfrm rot="3857143">
          <a:off x="4368794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96841" y="3585553"/>
        <a:ext cx="231197" cy="318587"/>
      </dsp:txXfrm>
    </dsp:sp>
    <dsp:sp modelId="{0E940B4B-4681-4DBD-B919-3072A9ED7980}">
      <dsp:nvSpPr>
        <dsp:cNvPr id="0" name=""/>
        <dsp:cNvSpPr/>
      </dsp:nvSpPr>
      <dsp:spPr>
        <a:xfrm>
          <a:off x="4275335" y="4009039"/>
          <a:ext cx="1405532" cy="1405532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C000"/>
              </a:solidFill>
            </a:rPr>
            <a:t>Tuesday</a:t>
          </a:r>
          <a:endParaRPr lang="en-US" sz="3600" kern="1200" dirty="0">
            <a:solidFill>
              <a:srgbClr val="FFC000"/>
            </a:solidFill>
          </a:endParaRPr>
        </a:p>
      </dsp:txBody>
      <dsp:txXfrm>
        <a:off x="4481170" y="4214874"/>
        <a:ext cx="993862" cy="993862"/>
      </dsp:txXfrm>
    </dsp:sp>
    <dsp:sp modelId="{0BE443CA-BFE4-4EA5-92BC-0EC7B35CDD0B}">
      <dsp:nvSpPr>
        <dsp:cNvPr id="0" name=""/>
        <dsp:cNvSpPr/>
      </dsp:nvSpPr>
      <dsp:spPr>
        <a:xfrm rot="6942857">
          <a:off x="3428923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499960" y="3585553"/>
        <a:ext cx="231197" cy="318587"/>
      </dsp:txXfrm>
    </dsp:sp>
    <dsp:sp modelId="{FC7CED1A-B730-4AEB-8053-F64AC9AF8C7F}">
      <dsp:nvSpPr>
        <dsp:cNvPr id="0" name=""/>
        <dsp:cNvSpPr/>
      </dsp:nvSpPr>
      <dsp:spPr>
        <a:xfrm>
          <a:off x="2447131" y="4009039"/>
          <a:ext cx="1405532" cy="140553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Wednesday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2652966" y="4214874"/>
        <a:ext cx="993862" cy="993862"/>
      </dsp:txXfrm>
    </dsp:sp>
    <dsp:sp modelId="{F40DA44C-D6CD-4876-8E5F-93E19F32B6C3}">
      <dsp:nvSpPr>
        <dsp:cNvPr id="0" name=""/>
        <dsp:cNvSpPr/>
      </dsp:nvSpPr>
      <dsp:spPr>
        <a:xfrm rot="10028571">
          <a:off x="284292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940766" y="2884345"/>
        <a:ext cx="231197" cy="318587"/>
      </dsp:txXfrm>
    </dsp:sp>
    <dsp:sp modelId="{DBC6478E-FD7B-4D24-ACAD-DDBB05ACD44C}">
      <dsp:nvSpPr>
        <dsp:cNvPr id="0" name=""/>
        <dsp:cNvSpPr/>
      </dsp:nvSpPr>
      <dsp:spPr>
        <a:xfrm>
          <a:off x="1307264" y="2579691"/>
          <a:ext cx="1405532" cy="1405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C000"/>
              </a:solidFill>
            </a:rPr>
            <a:t>Thursday</a:t>
          </a:r>
          <a:endParaRPr lang="en-US" sz="2800" kern="1200" dirty="0">
            <a:solidFill>
              <a:srgbClr val="FFC000"/>
            </a:solidFill>
          </a:endParaRPr>
        </a:p>
      </dsp:txBody>
      <dsp:txXfrm>
        <a:off x="1513099" y="2785526"/>
        <a:ext cx="993862" cy="993862"/>
      </dsp:txXfrm>
    </dsp:sp>
    <dsp:sp modelId="{53822DD2-6EEA-4B06-B4EA-517A1F56B956}">
      <dsp:nvSpPr>
        <dsp:cNvPr id="0" name=""/>
        <dsp:cNvSpPr/>
      </dsp:nvSpPr>
      <dsp:spPr>
        <a:xfrm rot="13114286">
          <a:off x="3052064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140339" y="2009952"/>
        <a:ext cx="231197" cy="318587"/>
      </dsp:txXfrm>
    </dsp:sp>
    <dsp:sp modelId="{5F2C9DDA-3ED6-4DCB-A6ED-EDBDE9B37839}">
      <dsp:nvSpPr>
        <dsp:cNvPr id="0" name=""/>
        <dsp:cNvSpPr/>
      </dsp:nvSpPr>
      <dsp:spPr>
        <a:xfrm>
          <a:off x="1714078" y="797323"/>
          <a:ext cx="1405532" cy="140553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2060"/>
              </a:solidFill>
            </a:rPr>
            <a:t>Friday</a:t>
          </a:r>
          <a:endParaRPr lang="en-US" sz="2800" kern="1200" dirty="0">
            <a:solidFill>
              <a:srgbClr val="002060"/>
            </a:solidFill>
          </a:endParaRPr>
        </a:p>
      </dsp:txBody>
      <dsp:txXfrm>
        <a:off x="1919913" y="1003158"/>
        <a:ext cx="993862" cy="993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0C0F9-58B1-427B-955D-71CED89F1812}">
      <dsp:nvSpPr>
        <dsp:cNvPr id="0" name=""/>
        <dsp:cNvSpPr/>
      </dsp:nvSpPr>
      <dsp:spPr>
        <a:xfrm>
          <a:off x="4477" y="285242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C00000"/>
              </a:solidFill>
            </a:rPr>
            <a:t>J</a:t>
          </a:r>
          <a:r>
            <a:rPr lang="en-US" sz="2800" kern="1200" dirty="0" smtClean="0"/>
            <a:t>anuary</a:t>
          </a:r>
          <a:endParaRPr lang="en-US" sz="2800" kern="1200" dirty="0"/>
        </a:p>
      </dsp:txBody>
      <dsp:txXfrm>
        <a:off x="38879" y="319644"/>
        <a:ext cx="1888803" cy="1105760"/>
      </dsp:txXfrm>
    </dsp:sp>
    <dsp:sp modelId="{281D3956-0EEE-4611-B709-EEAFEA1E697B}">
      <dsp:nvSpPr>
        <dsp:cNvPr id="0" name=""/>
        <dsp:cNvSpPr/>
      </dsp:nvSpPr>
      <dsp:spPr>
        <a:xfrm>
          <a:off x="2134354" y="629781"/>
          <a:ext cx="415012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34354" y="726878"/>
        <a:ext cx="290508" cy="291292"/>
      </dsp:txXfrm>
    </dsp:sp>
    <dsp:sp modelId="{13F9BE27-8ECA-4DA8-979B-EFB8E1AA89DD}">
      <dsp:nvSpPr>
        <dsp:cNvPr id="0" name=""/>
        <dsp:cNvSpPr/>
      </dsp:nvSpPr>
      <dsp:spPr>
        <a:xfrm>
          <a:off x="2745127" y="285242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C00000"/>
              </a:solidFill>
            </a:rPr>
            <a:t>F</a:t>
          </a:r>
          <a:r>
            <a:rPr lang="en-US" sz="2800" kern="1200" dirty="0" smtClean="0"/>
            <a:t>ebruary</a:t>
          </a:r>
          <a:endParaRPr lang="en-US" sz="2800" kern="1200" dirty="0"/>
        </a:p>
      </dsp:txBody>
      <dsp:txXfrm>
        <a:off x="2779529" y="319644"/>
        <a:ext cx="1888803" cy="1105760"/>
      </dsp:txXfrm>
    </dsp:sp>
    <dsp:sp modelId="{0D5BC7D9-94DB-4340-A1EE-83D6B8FDF433}">
      <dsp:nvSpPr>
        <dsp:cNvPr id="0" name=""/>
        <dsp:cNvSpPr/>
      </dsp:nvSpPr>
      <dsp:spPr>
        <a:xfrm>
          <a:off x="4875004" y="629781"/>
          <a:ext cx="415012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75004" y="726878"/>
        <a:ext cx="290508" cy="291292"/>
      </dsp:txXfrm>
    </dsp:sp>
    <dsp:sp modelId="{EC0DCEE3-CCE0-49CE-9F6A-76111608BC0E}">
      <dsp:nvSpPr>
        <dsp:cNvPr id="0" name=""/>
        <dsp:cNvSpPr/>
      </dsp:nvSpPr>
      <dsp:spPr>
        <a:xfrm>
          <a:off x="5485778" y="285242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C00000"/>
              </a:solidFill>
            </a:rPr>
            <a:t>M</a:t>
          </a:r>
          <a:r>
            <a:rPr lang="en-US" sz="2800" kern="1200" dirty="0" smtClean="0"/>
            <a:t>arch</a:t>
          </a:r>
          <a:endParaRPr lang="en-US" sz="2800" kern="1200" dirty="0"/>
        </a:p>
      </dsp:txBody>
      <dsp:txXfrm>
        <a:off x="5520180" y="319644"/>
        <a:ext cx="1888803" cy="1105760"/>
      </dsp:txXfrm>
    </dsp:sp>
    <dsp:sp modelId="{FBBB9180-DB05-4138-951C-BC45C43130C4}">
      <dsp:nvSpPr>
        <dsp:cNvPr id="0" name=""/>
        <dsp:cNvSpPr/>
      </dsp:nvSpPr>
      <dsp:spPr>
        <a:xfrm rot="21466">
          <a:off x="7615651" y="638264"/>
          <a:ext cx="415020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615652" y="734972"/>
        <a:ext cx="290514" cy="291292"/>
      </dsp:txXfrm>
    </dsp:sp>
    <dsp:sp modelId="{9D5ECDEE-04AC-491A-8F94-4C629EC9D73D}">
      <dsp:nvSpPr>
        <dsp:cNvPr id="0" name=""/>
        <dsp:cNvSpPr/>
      </dsp:nvSpPr>
      <dsp:spPr>
        <a:xfrm>
          <a:off x="8226429" y="302356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C00000"/>
              </a:solidFill>
            </a:rPr>
            <a:t>A</a:t>
          </a:r>
          <a:r>
            <a:rPr lang="en-US" sz="2800" kern="1200" dirty="0" smtClean="0"/>
            <a:t>pril</a:t>
          </a:r>
          <a:endParaRPr lang="en-US" sz="2800" kern="1200" dirty="0"/>
        </a:p>
      </dsp:txBody>
      <dsp:txXfrm>
        <a:off x="8260831" y="336758"/>
        <a:ext cx="1888803" cy="1105760"/>
      </dsp:txXfrm>
    </dsp:sp>
    <dsp:sp modelId="{74AAA994-FF6E-4AE0-ABBC-D34BFEE6A9E2}">
      <dsp:nvSpPr>
        <dsp:cNvPr id="0" name=""/>
        <dsp:cNvSpPr/>
      </dsp:nvSpPr>
      <dsp:spPr>
        <a:xfrm rot="5400000">
          <a:off x="9002261" y="1605653"/>
          <a:ext cx="405942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9059587" y="1645425"/>
        <a:ext cx="291292" cy="284159"/>
      </dsp:txXfrm>
    </dsp:sp>
    <dsp:sp modelId="{6F3B9EB7-DE68-418B-949C-31337D5F1405}">
      <dsp:nvSpPr>
        <dsp:cNvPr id="0" name=""/>
        <dsp:cNvSpPr/>
      </dsp:nvSpPr>
      <dsp:spPr>
        <a:xfrm>
          <a:off x="8226429" y="2242850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C00000"/>
              </a:solidFill>
            </a:rPr>
            <a:t>M</a:t>
          </a:r>
          <a:r>
            <a:rPr lang="en-US" sz="3200" kern="1200" dirty="0" smtClean="0"/>
            <a:t>ay</a:t>
          </a:r>
          <a:endParaRPr lang="en-US" sz="3200" kern="1200" dirty="0"/>
        </a:p>
      </dsp:txBody>
      <dsp:txXfrm>
        <a:off x="8260831" y="2277252"/>
        <a:ext cx="1888803" cy="1105760"/>
      </dsp:txXfrm>
    </dsp:sp>
    <dsp:sp modelId="{16C24591-E048-4FC1-82AA-73E1649F1A63}">
      <dsp:nvSpPr>
        <dsp:cNvPr id="0" name=""/>
        <dsp:cNvSpPr/>
      </dsp:nvSpPr>
      <dsp:spPr>
        <a:xfrm rot="10800000">
          <a:off x="7639146" y="2587389"/>
          <a:ext cx="415012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7763650" y="2684486"/>
        <a:ext cx="290508" cy="291292"/>
      </dsp:txXfrm>
    </dsp:sp>
    <dsp:sp modelId="{A1334CD2-F3E2-42BF-901B-60B4973971E6}">
      <dsp:nvSpPr>
        <dsp:cNvPr id="0" name=""/>
        <dsp:cNvSpPr/>
      </dsp:nvSpPr>
      <dsp:spPr>
        <a:xfrm>
          <a:off x="5485778" y="2242850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C00000"/>
              </a:solidFill>
            </a:rPr>
            <a:t>J</a:t>
          </a:r>
          <a:r>
            <a:rPr lang="en-US" sz="3200" kern="1200" dirty="0" smtClean="0"/>
            <a:t>une</a:t>
          </a:r>
          <a:endParaRPr lang="en-US" sz="3200" kern="1200" dirty="0"/>
        </a:p>
      </dsp:txBody>
      <dsp:txXfrm>
        <a:off x="5520180" y="2277252"/>
        <a:ext cx="1888803" cy="1105760"/>
      </dsp:txXfrm>
    </dsp:sp>
    <dsp:sp modelId="{4FF1B3C6-E90B-4E29-968C-9457C927FB8F}">
      <dsp:nvSpPr>
        <dsp:cNvPr id="0" name=""/>
        <dsp:cNvSpPr/>
      </dsp:nvSpPr>
      <dsp:spPr>
        <a:xfrm rot="10800000">
          <a:off x="4898496" y="2587389"/>
          <a:ext cx="415012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023000" y="2684486"/>
        <a:ext cx="290508" cy="291292"/>
      </dsp:txXfrm>
    </dsp:sp>
    <dsp:sp modelId="{6F707411-58BD-41D9-B104-CB6B310F342D}">
      <dsp:nvSpPr>
        <dsp:cNvPr id="0" name=""/>
        <dsp:cNvSpPr/>
      </dsp:nvSpPr>
      <dsp:spPr>
        <a:xfrm>
          <a:off x="2745127" y="2242850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C00000"/>
              </a:solidFill>
            </a:rPr>
            <a:t>J</a:t>
          </a:r>
          <a:r>
            <a:rPr lang="en-US" sz="3200" kern="1200" dirty="0" smtClean="0"/>
            <a:t>uly</a:t>
          </a:r>
          <a:endParaRPr lang="en-US" sz="3200" kern="1200" dirty="0"/>
        </a:p>
      </dsp:txBody>
      <dsp:txXfrm>
        <a:off x="2779529" y="2277252"/>
        <a:ext cx="1888803" cy="1105760"/>
      </dsp:txXfrm>
    </dsp:sp>
    <dsp:sp modelId="{15B065F7-4F13-4E40-8FA4-1C9E8C38FD5C}">
      <dsp:nvSpPr>
        <dsp:cNvPr id="0" name=""/>
        <dsp:cNvSpPr/>
      </dsp:nvSpPr>
      <dsp:spPr>
        <a:xfrm rot="10800000">
          <a:off x="2157845" y="2587389"/>
          <a:ext cx="415012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282349" y="2684486"/>
        <a:ext cx="290508" cy="291292"/>
      </dsp:txXfrm>
    </dsp:sp>
    <dsp:sp modelId="{DC592088-E41C-4CB0-B237-F4F2757B0B08}">
      <dsp:nvSpPr>
        <dsp:cNvPr id="0" name=""/>
        <dsp:cNvSpPr/>
      </dsp:nvSpPr>
      <dsp:spPr>
        <a:xfrm>
          <a:off x="4477" y="2242850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C00000"/>
              </a:solidFill>
            </a:rPr>
            <a:t>A</a:t>
          </a:r>
          <a:r>
            <a:rPr lang="en-US" sz="2800" kern="1200" dirty="0" smtClean="0"/>
            <a:t>ugust</a:t>
          </a:r>
          <a:endParaRPr lang="en-US" sz="2800" kern="1200" dirty="0"/>
        </a:p>
      </dsp:txBody>
      <dsp:txXfrm>
        <a:off x="38879" y="2277252"/>
        <a:ext cx="1888803" cy="1105760"/>
      </dsp:txXfrm>
    </dsp:sp>
    <dsp:sp modelId="{2EFF933B-FB80-47C6-9C9B-FCBA0DBA267B}">
      <dsp:nvSpPr>
        <dsp:cNvPr id="0" name=""/>
        <dsp:cNvSpPr/>
      </dsp:nvSpPr>
      <dsp:spPr>
        <a:xfrm rot="5400000">
          <a:off x="775774" y="3554447"/>
          <a:ext cx="415012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837634" y="3589684"/>
        <a:ext cx="291292" cy="290508"/>
      </dsp:txXfrm>
    </dsp:sp>
    <dsp:sp modelId="{ED1525A8-B956-46B5-9135-99925C8638E1}">
      <dsp:nvSpPr>
        <dsp:cNvPr id="0" name=""/>
        <dsp:cNvSpPr/>
      </dsp:nvSpPr>
      <dsp:spPr>
        <a:xfrm>
          <a:off x="4477" y="4200457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C00000"/>
              </a:solidFill>
            </a:rPr>
            <a:t>S</a:t>
          </a:r>
          <a:r>
            <a:rPr lang="en-US" sz="2000" kern="1200" dirty="0" smtClean="0"/>
            <a:t>eptember</a:t>
          </a:r>
          <a:endParaRPr lang="en-US" sz="2000" kern="1200" dirty="0"/>
        </a:p>
      </dsp:txBody>
      <dsp:txXfrm>
        <a:off x="38879" y="4234859"/>
        <a:ext cx="1888803" cy="1105760"/>
      </dsp:txXfrm>
    </dsp:sp>
    <dsp:sp modelId="{735B1A2C-B43F-42C4-AFF8-9D4127D83E37}">
      <dsp:nvSpPr>
        <dsp:cNvPr id="0" name=""/>
        <dsp:cNvSpPr/>
      </dsp:nvSpPr>
      <dsp:spPr>
        <a:xfrm>
          <a:off x="2134354" y="4544996"/>
          <a:ext cx="415012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34354" y="4642093"/>
        <a:ext cx="290508" cy="291292"/>
      </dsp:txXfrm>
    </dsp:sp>
    <dsp:sp modelId="{843C4CD5-F8EF-4232-8C0F-92C01BEE0323}">
      <dsp:nvSpPr>
        <dsp:cNvPr id="0" name=""/>
        <dsp:cNvSpPr/>
      </dsp:nvSpPr>
      <dsp:spPr>
        <a:xfrm>
          <a:off x="2745127" y="4200457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</a:rPr>
            <a:t>O</a:t>
          </a:r>
          <a:r>
            <a:rPr lang="en-US" sz="2800" kern="1200" dirty="0" smtClean="0"/>
            <a:t>ctober</a:t>
          </a:r>
          <a:endParaRPr lang="en-US" sz="2800" kern="1200" dirty="0"/>
        </a:p>
      </dsp:txBody>
      <dsp:txXfrm>
        <a:off x="2779529" y="4234859"/>
        <a:ext cx="1888803" cy="1105760"/>
      </dsp:txXfrm>
    </dsp:sp>
    <dsp:sp modelId="{6C332665-E785-42E3-8E5C-D7F5E66BC31E}">
      <dsp:nvSpPr>
        <dsp:cNvPr id="0" name=""/>
        <dsp:cNvSpPr/>
      </dsp:nvSpPr>
      <dsp:spPr>
        <a:xfrm>
          <a:off x="4875004" y="4544996"/>
          <a:ext cx="415012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75004" y="4642093"/>
        <a:ext cx="290508" cy="291292"/>
      </dsp:txXfrm>
    </dsp:sp>
    <dsp:sp modelId="{EB5F5B4F-60A2-4B9F-B760-185D51C6F0D3}">
      <dsp:nvSpPr>
        <dsp:cNvPr id="0" name=""/>
        <dsp:cNvSpPr/>
      </dsp:nvSpPr>
      <dsp:spPr>
        <a:xfrm>
          <a:off x="5485778" y="4200457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N</a:t>
          </a:r>
          <a:r>
            <a:rPr lang="en-US" sz="2400" kern="1200" dirty="0" smtClean="0"/>
            <a:t>ovember</a:t>
          </a:r>
          <a:endParaRPr lang="en-US" sz="2400" kern="1200" dirty="0"/>
        </a:p>
      </dsp:txBody>
      <dsp:txXfrm>
        <a:off x="5520180" y="4234859"/>
        <a:ext cx="1888803" cy="1105760"/>
      </dsp:txXfrm>
    </dsp:sp>
    <dsp:sp modelId="{ED62E814-7868-41CE-8960-2BC3C992BBC4}">
      <dsp:nvSpPr>
        <dsp:cNvPr id="0" name=""/>
        <dsp:cNvSpPr/>
      </dsp:nvSpPr>
      <dsp:spPr>
        <a:xfrm>
          <a:off x="7615655" y="4544996"/>
          <a:ext cx="415012" cy="485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615655" y="4642093"/>
        <a:ext cx="290508" cy="291292"/>
      </dsp:txXfrm>
    </dsp:sp>
    <dsp:sp modelId="{AE7C6036-B7FB-4347-9745-F55A6666686F}">
      <dsp:nvSpPr>
        <dsp:cNvPr id="0" name=""/>
        <dsp:cNvSpPr/>
      </dsp:nvSpPr>
      <dsp:spPr>
        <a:xfrm>
          <a:off x="8226429" y="4200457"/>
          <a:ext cx="1957607" cy="117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D</a:t>
          </a:r>
          <a:r>
            <a:rPr lang="en-US" sz="2400" kern="1200" dirty="0" smtClean="0"/>
            <a:t>ecember</a:t>
          </a:r>
          <a:endParaRPr lang="en-US" sz="2400" kern="1200" dirty="0"/>
        </a:p>
      </dsp:txBody>
      <dsp:txXfrm>
        <a:off x="8260831" y="4234859"/>
        <a:ext cx="1888803" cy="110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177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293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00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24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72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8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07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648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135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263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417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263CB-4C9E-44EC-A3A7-CA079E4A0D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86335-5746-413B-8C61-BD0261DF7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64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88719" y="705395"/>
            <a:ext cx="9953897" cy="54014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</a:p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0" y="0"/>
            <a:ext cx="614900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6122507" y="0"/>
            <a:ext cx="6069493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79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12192000" cy="69083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99263" y="50394"/>
            <a:ext cx="4238897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Months as  ordinals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79269" y="1045029"/>
            <a:ext cx="113646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1st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3345" y="1999863"/>
            <a:ext cx="118218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2nd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79270" y="2923589"/>
            <a:ext cx="113646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3rd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53143" y="3878423"/>
            <a:ext cx="116259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4th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53143" y="4769189"/>
            <a:ext cx="116259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5th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79269" y="5648138"/>
            <a:ext cx="113646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6th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250574" y="1046275"/>
            <a:ext cx="1391197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7th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37511" y="1921734"/>
            <a:ext cx="1378134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8th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37512" y="2923589"/>
            <a:ext cx="139119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9th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7511" y="3854629"/>
            <a:ext cx="1391197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10th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37513" y="4751234"/>
            <a:ext cx="1391196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11th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50574" y="5603828"/>
            <a:ext cx="1378133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12th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63240" y="1072874"/>
            <a:ext cx="203780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January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78331" y="2030640"/>
            <a:ext cx="203780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February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10990" y="2923589"/>
            <a:ext cx="209005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March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26079" y="3854629"/>
            <a:ext cx="209005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April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3016" y="4769189"/>
            <a:ext cx="218802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May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13015" y="5648138"/>
            <a:ext cx="218802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June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9222377" y="1045029"/>
            <a:ext cx="2573383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July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9222376" y="1999863"/>
            <a:ext cx="2573383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August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9222376" y="2923589"/>
            <a:ext cx="2573383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September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9222377" y="3854629"/>
            <a:ext cx="2573382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October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9222376" y="4735691"/>
            <a:ext cx="2573382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November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9222377" y="5616753"/>
            <a:ext cx="257338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December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6416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8879" y="274317"/>
            <a:ext cx="709313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Everybody take your</a:t>
            </a:r>
            <a:r>
              <a:rPr lang="bn-BD" sz="4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EFT book </a:t>
            </a:r>
            <a:endParaRPr lang="bn-BD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bn-BD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open page at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ptur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59" y="2560183"/>
            <a:ext cx="2747283" cy="3357291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9623" y="2521132"/>
            <a:ext cx="2767013" cy="3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2280"/>
            <a:ext cx="12192000" cy="68580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96139" y="344557"/>
            <a:ext cx="507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Rearrange  the months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609" y="1285461"/>
            <a:ext cx="100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J</a:t>
            </a:r>
            <a:r>
              <a:rPr lang="en-US" sz="4000" dirty="0" smtClean="0"/>
              <a:t>uly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55304" y="1285461"/>
            <a:ext cx="233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</a:t>
            </a:r>
            <a:r>
              <a:rPr lang="en-US" sz="4000" dirty="0" smtClean="0"/>
              <a:t>ecember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87686" y="1285461"/>
            <a:ext cx="198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</a:t>
            </a:r>
            <a:r>
              <a:rPr lang="en-US" sz="4000" dirty="0" smtClean="0"/>
              <a:t>arch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764696" y="1285461"/>
            <a:ext cx="1775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J</a:t>
            </a:r>
            <a:r>
              <a:rPr lang="en-US" sz="4000" dirty="0" smtClean="0"/>
              <a:t>anuary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653129" y="1285461"/>
            <a:ext cx="1172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J</a:t>
            </a:r>
            <a:r>
              <a:rPr lang="en-US" sz="4000" dirty="0" smtClean="0"/>
              <a:t>une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117498" y="1285461"/>
            <a:ext cx="253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</a:t>
            </a:r>
            <a:r>
              <a:rPr lang="en-US" sz="4000" dirty="0" smtClean="0"/>
              <a:t>eptember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29478" y="2398644"/>
            <a:ext cx="2451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</a:t>
            </a:r>
            <a:r>
              <a:rPr lang="en-US" sz="4000" dirty="0" smtClean="0"/>
              <a:t>ovember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20278" y="2398644"/>
            <a:ext cx="116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</a:t>
            </a:r>
            <a:r>
              <a:rPr lang="en-US" sz="4000" dirty="0" smtClean="0"/>
              <a:t>ay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6469" y="2398644"/>
            <a:ext cx="188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ctober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31225" y="2398644"/>
            <a:ext cx="2034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</a:t>
            </a:r>
            <a:r>
              <a:rPr lang="en-US" sz="4000" dirty="0" smtClean="0"/>
              <a:t>ebruary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8428381" y="2398644"/>
            <a:ext cx="119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pril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859617" y="2398645"/>
            <a:ext cx="209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ugust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2870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9 0.00185 L -0.44817 0.4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03 -0.00972 L -0.30247 0.296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4 -0.02708 L 0.04857 0.45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12 -0.01458 L -0.10351 0.29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46953 0.293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2237 0.446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4909 0.66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3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70651 0.5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26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0807 0.661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4" y="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00162 L 0.08581 0.497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55976 0.5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65169 0.668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78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Callout 20"/>
          <p:cNvSpPr/>
          <p:nvPr/>
        </p:nvSpPr>
        <p:spPr>
          <a:xfrm rot="19827480">
            <a:off x="494373" y="1002734"/>
            <a:ext cx="1955075" cy="1300230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day is today ?</a:t>
            </a:r>
            <a:endParaRPr lang="en-US" dirty="0"/>
          </a:p>
        </p:txBody>
      </p:sp>
      <p:sp>
        <p:nvSpPr>
          <p:cNvPr id="22" name="Oval Callout 21"/>
          <p:cNvSpPr/>
          <p:nvPr/>
        </p:nvSpPr>
        <p:spPr>
          <a:xfrm rot="19772821" flipH="1">
            <a:off x="2116914" y="1629892"/>
            <a:ext cx="1841819" cy="998224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Today is </a:t>
            </a:r>
            <a:r>
              <a:rPr lang="en-US" dirty="0" smtClean="0">
                <a:solidFill>
                  <a:srgbClr val="C00000"/>
                </a:solidFill>
              </a:rPr>
              <a:t>Su</a:t>
            </a:r>
            <a:r>
              <a:rPr lang="en-US" dirty="0" smtClean="0">
                <a:solidFill>
                  <a:srgbClr val="C00000"/>
                </a:solidFill>
              </a:rPr>
              <a:t>nday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 rot="19137729">
            <a:off x="5899643" y="1087454"/>
            <a:ext cx="1699824" cy="998224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Today is </a:t>
            </a:r>
            <a:r>
              <a:rPr lang="en-US" dirty="0" smtClean="0">
                <a:solidFill>
                  <a:srgbClr val="C00000"/>
                </a:solidFill>
              </a:rPr>
              <a:t>Sun</a:t>
            </a:r>
            <a:r>
              <a:rPr lang="en-US" dirty="0" smtClean="0">
                <a:solidFill>
                  <a:srgbClr val="C00000"/>
                </a:solidFill>
              </a:rPr>
              <a:t>day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 rot="376399">
            <a:off x="3943533" y="986326"/>
            <a:ext cx="1955075" cy="1300230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day is today ?</a:t>
            </a:r>
            <a:endParaRPr lang="en-US" dirty="0"/>
          </a:p>
        </p:txBody>
      </p:sp>
      <p:sp>
        <p:nvSpPr>
          <p:cNvPr id="25" name="Oval Callout 24"/>
          <p:cNvSpPr/>
          <p:nvPr/>
        </p:nvSpPr>
        <p:spPr>
          <a:xfrm rot="1003725">
            <a:off x="7566792" y="1136474"/>
            <a:ext cx="1955075" cy="1300230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day is today ?</a:t>
            </a:r>
            <a:endParaRPr lang="en-US" dirty="0"/>
          </a:p>
        </p:txBody>
      </p:sp>
      <p:sp>
        <p:nvSpPr>
          <p:cNvPr id="26" name="Oval Callout 25"/>
          <p:cNvSpPr/>
          <p:nvPr/>
        </p:nvSpPr>
        <p:spPr>
          <a:xfrm rot="20372582">
            <a:off x="9727337" y="1319952"/>
            <a:ext cx="1775451" cy="998224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Today is </a:t>
            </a:r>
            <a:r>
              <a:rPr lang="en-US" dirty="0" smtClean="0">
                <a:solidFill>
                  <a:srgbClr val="C00000"/>
                </a:solidFill>
              </a:rPr>
              <a:t>Sun</a:t>
            </a:r>
            <a:r>
              <a:rPr lang="en-US" dirty="0" smtClean="0">
                <a:solidFill>
                  <a:srgbClr val="C00000"/>
                </a:solidFill>
              </a:rPr>
              <a:t>day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40811" y="5718412"/>
            <a:ext cx="354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Chain drill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99588" y="2653746"/>
            <a:ext cx="948483" cy="2278734"/>
            <a:chOff x="999588" y="2521226"/>
            <a:chExt cx="948483" cy="22787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588" y="2521226"/>
              <a:ext cx="944644" cy="227873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754347" y="2676727"/>
              <a:ext cx="193724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97147" y="2550482"/>
            <a:ext cx="948348" cy="2278734"/>
            <a:chOff x="3491131" y="2550482"/>
            <a:chExt cx="948348" cy="227873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1131" y="2550482"/>
              <a:ext cx="944644" cy="227873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219493" y="2713684"/>
              <a:ext cx="219986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90312" y="2345073"/>
            <a:ext cx="948348" cy="2278734"/>
            <a:chOff x="3491131" y="2550482"/>
            <a:chExt cx="948348" cy="227873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1131" y="2550482"/>
              <a:ext cx="944644" cy="227873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219493" y="2713684"/>
              <a:ext cx="219986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04573" y="2570360"/>
            <a:ext cx="948348" cy="2278734"/>
            <a:chOff x="3491131" y="2550482"/>
            <a:chExt cx="948348" cy="227873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1131" y="2550482"/>
              <a:ext cx="944644" cy="2278734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219493" y="2713684"/>
              <a:ext cx="219986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616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6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Callout 20"/>
          <p:cNvSpPr/>
          <p:nvPr/>
        </p:nvSpPr>
        <p:spPr>
          <a:xfrm rot="19827480">
            <a:off x="494373" y="1002734"/>
            <a:ext cx="1955075" cy="1300230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</a:t>
            </a:r>
            <a:r>
              <a:rPr lang="bn-BD" dirty="0" smtClean="0"/>
              <a:t>month is it now?</a:t>
            </a:r>
            <a:endParaRPr lang="en-US" dirty="0"/>
          </a:p>
        </p:txBody>
      </p:sp>
      <p:sp>
        <p:nvSpPr>
          <p:cNvPr id="22" name="Oval Callout 21"/>
          <p:cNvSpPr/>
          <p:nvPr/>
        </p:nvSpPr>
        <p:spPr>
          <a:xfrm rot="19772821" flipH="1">
            <a:off x="2116914" y="1629892"/>
            <a:ext cx="1841819" cy="998224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</a:rPr>
              <a:t>Now it is </a:t>
            </a:r>
            <a:r>
              <a:rPr lang="en-US" dirty="0" smtClean="0">
                <a:solidFill>
                  <a:srgbClr val="C00000"/>
                </a:solidFill>
              </a:rPr>
              <a:t>June</a:t>
            </a:r>
            <a:r>
              <a:rPr lang="bn-BD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40811" y="5718412"/>
            <a:ext cx="306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Chain drill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 rot="826197">
            <a:off x="3914751" y="1079825"/>
            <a:ext cx="1835318" cy="1301897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</a:t>
            </a:r>
            <a:r>
              <a:rPr lang="bn-BD" dirty="0" smtClean="0"/>
              <a:t>month is it now?</a:t>
            </a:r>
            <a:endParaRPr lang="en-US" dirty="0"/>
          </a:p>
        </p:txBody>
      </p:sp>
      <p:sp>
        <p:nvSpPr>
          <p:cNvPr id="30" name="Oval Callout 29"/>
          <p:cNvSpPr/>
          <p:nvPr/>
        </p:nvSpPr>
        <p:spPr>
          <a:xfrm rot="20602832" flipH="1">
            <a:off x="5621608" y="1547363"/>
            <a:ext cx="1841819" cy="998224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</a:rPr>
              <a:t>Now it is </a:t>
            </a:r>
            <a:r>
              <a:rPr lang="en-US" dirty="0" smtClean="0">
                <a:solidFill>
                  <a:srgbClr val="C00000"/>
                </a:solidFill>
              </a:rPr>
              <a:t>June</a:t>
            </a:r>
            <a:r>
              <a:rPr lang="bn-BD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Oval Callout 30"/>
          <p:cNvSpPr/>
          <p:nvPr/>
        </p:nvSpPr>
        <p:spPr>
          <a:xfrm rot="826197">
            <a:off x="7480140" y="1147098"/>
            <a:ext cx="1835318" cy="1301897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</a:t>
            </a:r>
            <a:r>
              <a:rPr lang="bn-BD" dirty="0" smtClean="0"/>
              <a:t>month is it now?</a:t>
            </a:r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 rot="2530444" flipH="1">
            <a:off x="9571987" y="1271519"/>
            <a:ext cx="1841819" cy="998224"/>
          </a:xfrm>
          <a:prstGeom prst="wedgeEllipse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</a:rPr>
              <a:t>Now it is </a:t>
            </a:r>
            <a:r>
              <a:rPr lang="en-US" dirty="0" smtClean="0">
                <a:solidFill>
                  <a:srgbClr val="C00000"/>
                </a:solidFill>
              </a:rPr>
              <a:t>June</a:t>
            </a:r>
            <a:r>
              <a:rPr lang="bn-BD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9588" y="2653746"/>
            <a:ext cx="948483" cy="2278734"/>
            <a:chOff x="999588" y="2521226"/>
            <a:chExt cx="948483" cy="22787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588" y="2521226"/>
              <a:ext cx="944644" cy="227873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54347" y="2676727"/>
              <a:ext cx="193724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77136" y="2567607"/>
            <a:ext cx="944644" cy="2278734"/>
            <a:chOff x="999588" y="2521226"/>
            <a:chExt cx="944644" cy="227873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588" y="2521226"/>
              <a:ext cx="944644" cy="227873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754347" y="2676727"/>
              <a:ext cx="187096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29936" y="2527850"/>
            <a:ext cx="955107" cy="2278734"/>
            <a:chOff x="999588" y="2521226"/>
            <a:chExt cx="955107" cy="227873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588" y="2521226"/>
              <a:ext cx="944644" cy="227873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54347" y="2676726"/>
              <a:ext cx="200348" cy="377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765901" y="2554354"/>
            <a:ext cx="948483" cy="2278734"/>
            <a:chOff x="999588" y="2521226"/>
            <a:chExt cx="948483" cy="227873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588" y="2521226"/>
              <a:ext cx="944644" cy="227873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754347" y="2676727"/>
              <a:ext cx="193724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7430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50" grpId="0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070" y="1828145"/>
            <a:ext cx="2052158" cy="3365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05" y="1801638"/>
            <a:ext cx="1954437" cy="328429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678805" y="959285"/>
            <a:ext cx="2550017" cy="10818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What month is it now?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 flipH="1">
            <a:off x="5924283" y="914208"/>
            <a:ext cx="2382591" cy="11719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Now it is </a:t>
            </a:r>
            <a:r>
              <a:rPr lang="en-US" dirty="0" smtClean="0"/>
              <a:t>June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89065" y="5647316"/>
            <a:ext cx="30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</a:rPr>
              <a:t>Pair work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rot="16869484" flipH="1">
            <a:off x="5530077" y="2660991"/>
            <a:ext cx="2396324" cy="12128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month comes after it ?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rot="3805332">
            <a:off x="3578087" y="2345635"/>
            <a:ext cx="1775792" cy="13119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It’s </a:t>
            </a:r>
            <a:r>
              <a:rPr lang="en-US" sz="2800" dirty="0" smtClean="0"/>
              <a:t>July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317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9973" y="2207622"/>
            <a:ext cx="165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Month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41126" y="2185661"/>
            <a:ext cx="1470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5716798" y="2451909"/>
            <a:ext cx="527531" cy="1316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3120" y="3134597"/>
            <a:ext cx="8268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i="1" dirty="0" smtClean="0">
                <a:solidFill>
                  <a:schemeClr val="bg1"/>
                </a:solidFill>
              </a:rPr>
              <a:t>There </a:t>
            </a:r>
            <a:r>
              <a:rPr lang="bn-BD" sz="4400" i="1" dirty="0" smtClean="0">
                <a:solidFill>
                  <a:schemeClr val="bg1"/>
                </a:solidFill>
              </a:rPr>
              <a:t>are twelve months in a year.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8515" y="431074"/>
            <a:ext cx="638773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Oneday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one word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4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1710714"/>
            <a:ext cx="3834580" cy="3659776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017431" y="1955414"/>
            <a:ext cx="5653826" cy="3415076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002060"/>
                </a:solidFill>
              </a:rPr>
              <a:t>Goodbye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0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8376" y="117564"/>
            <a:ext cx="12035246" cy="6688183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1313" b="151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faruk pi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0831" y="914400"/>
              <a:ext cx="5219114" cy="3882683"/>
            </a:xfrm>
            <a:prstGeom prst="ellipse">
              <a:avLst/>
            </a:prstGeom>
            <a:ln w="63500" cap="rnd">
              <a:solidFill>
                <a:schemeClr val="accent4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7343335" y="4548937"/>
            <a:ext cx="4698611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Mohammad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Faruk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Ahmed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Mazumder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Malora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Government Primary School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Shahrasti,Chandpur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n-BD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000" dirty="0" smtClean="0">
                <a:latin typeface="Times New Roman" pitchFamily="18" charset="0"/>
                <a:cs typeface="Times New Roman" pitchFamily="18" charset="0"/>
              </a:rPr>
              <a:t>01715458523</a:t>
            </a:r>
          </a:p>
          <a:p>
            <a:pPr algn="ctr"/>
            <a:r>
              <a:rPr lang="bn-BD" sz="2000" dirty="0" smtClean="0">
                <a:latin typeface="Times New Roman" pitchFamily="18" charset="0"/>
                <a:cs typeface="Times New Roman" pitchFamily="18" charset="0"/>
              </a:rPr>
              <a:t>E-mail:farukt1979@gmail.com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2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201782"/>
          <a:ext cx="12192000" cy="538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2651" y="261255"/>
            <a:ext cx="519901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Identity of the lesson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97727"/>
            <a:ext cx="6400800" cy="3762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0948" y="5368846"/>
            <a:ext cx="671430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can you see in the picture?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0664" y="404949"/>
            <a:ext cx="4180114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9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259874" y="471055"/>
            <a:ext cx="8125097" cy="198476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are going to start a new lesson.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29" y="2481943"/>
            <a:ext cx="4978404" cy="2926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8590" y="5651305"/>
            <a:ext cx="6632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Names of the days and months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1" y="204716"/>
            <a:ext cx="10549720" cy="648938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206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180304"/>
            <a:ext cx="9221273" cy="4713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977" y="4858443"/>
            <a:ext cx="873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What do you see in the calendar 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139" y="5530799"/>
            <a:ext cx="11090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Ans</a:t>
            </a:r>
            <a:r>
              <a:rPr lang="en-US" sz="4000" dirty="0" smtClean="0">
                <a:solidFill>
                  <a:schemeClr val="bg1"/>
                </a:solidFill>
              </a:rPr>
              <a:t>wer: </a:t>
            </a:r>
            <a:r>
              <a:rPr lang="en-US" sz="4000" dirty="0" smtClean="0">
                <a:solidFill>
                  <a:schemeClr val="bg1"/>
                </a:solidFill>
              </a:rPr>
              <a:t>At first </a:t>
            </a:r>
            <a:r>
              <a:rPr lang="en-US" sz="4000" dirty="0" smtClean="0">
                <a:solidFill>
                  <a:schemeClr val="bg1"/>
                </a:solidFill>
              </a:rPr>
              <a:t>the name of the month and then the name of the day.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6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3062503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2566977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9844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000"/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000"/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2000"/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000"/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000"/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2000"/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2000"/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9" dur="2000"/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" dur="2000"/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2000"/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000"/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2000"/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2000"/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3" dur="2000"/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8" dur="2000"/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1" dur="2000"/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000"/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2000"/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4" dur="2000"/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2000"/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2" dur="2000"/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000"/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1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0" dur="2000"/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5" dur="2000"/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1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000"/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3" dur="2000"/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1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6" dur="2000"/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1" dur="2000"/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1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2000"/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9" dur="2000"/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1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2000"/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7" dur="2000"/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1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0" dur="2000"/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5" dur="2000"/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1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8" dur="2000"/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1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3" dur="2000"/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1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8" dur="2000"/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1" dur="2000"/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1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6" dur="2000"/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9" dur="2000"/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1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4" dur="2000"/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7" dur="2000"/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1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2" dur="2000"/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5" dur="2000"/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1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0" dur="2000"/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3" dur="2000"/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1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8" dur="2000"/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1" dur="2000"/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1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6" dur="2000"/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9" dur="2000"/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4" dur="2000"/>
                                        <p:tgtEl>
                                          <p:spTgt spid="3">
                                            <p:graphicEl>
                                              <a:dgm id="{C7221B16-3CB3-4B1B-91EB-93EEBD29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9" dur="2000"/>
                                        <p:tgtEl>
                                          <p:spTgt spid="3">
                                            <p:graphicEl>
                                              <a:dgm id="{9F69B102-7EFD-4A73-BCB2-4F4119502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1" presetClass="entr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2" dur="2000"/>
                                        <p:tgtEl>
                                          <p:spTgt spid="3">
                                            <p:graphicEl>
                                              <a:dgm id="{47EA2974-A9E0-46A8-8533-0476E9572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7" dur="2000"/>
                                        <p:tgtEl>
                                          <p:spTgt spid="3">
                                            <p:graphicEl>
                                              <a:dgm id="{0543DF39-A26B-403A-8D87-9727558E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1" presetClass="entr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0" dur="2000"/>
                                        <p:tgtEl>
                                          <p:spTgt spid="3">
                                            <p:graphicEl>
                                              <a:dgm id="{A7ABB2F1-525F-4D5C-9F97-648E416F9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5" dur="2000"/>
                                        <p:tgtEl>
                                          <p:spTgt spid="3">
                                            <p:graphicEl>
                                              <a:dgm id="{5DAA85AE-D5F1-4EC4-A5B4-DC37BD026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1" presetClass="entr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8" dur="2000"/>
                                        <p:tgtEl>
                                          <p:spTgt spid="3">
                                            <p:graphicEl>
                                              <a:dgm id="{D1CC280A-F724-4227-BDEB-BB4BABB7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3" dur="2000"/>
                                        <p:tgtEl>
                                          <p:spTgt spid="3">
                                            <p:graphicEl>
                                              <a:dgm id="{D5BDB45E-1DC2-4538-9B3C-8FF3E20F4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1" presetClass="entr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6" dur="2000"/>
                                        <p:tgtEl>
                                          <p:spTgt spid="3">
                                            <p:graphicEl>
                                              <a:dgm id="{0E940B4B-4681-4DBD-B919-3072A9ED7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1" dur="2000"/>
                                        <p:tgtEl>
                                          <p:spTgt spid="3">
                                            <p:graphicEl>
                                              <a:dgm id="{0BE443CA-BFE4-4EA5-92BC-0EC7B35C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1" presetClass="entr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4" dur="2000"/>
                                        <p:tgtEl>
                                          <p:spTgt spid="3">
                                            <p:graphicEl>
                                              <a:dgm id="{FC7CED1A-B730-4AEB-8053-F64AC9AF8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9" dur="2000"/>
                                        <p:tgtEl>
                                          <p:spTgt spid="3">
                                            <p:graphicEl>
                                              <a:dgm id="{F40DA44C-D6CD-4876-8E5F-93E19F32B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1" presetClass="entr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2" dur="2000"/>
                                        <p:tgtEl>
                                          <p:spTgt spid="3">
                                            <p:graphicEl>
                                              <a:dgm id="{DBC6478E-FD7B-4D24-ACAD-DDBB05ACD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7" dur="2000"/>
                                        <p:tgtEl>
                                          <p:spTgt spid="3">
                                            <p:graphicEl>
                                              <a:dgm id="{53822DD2-6EEA-4B06-B4EA-517A1F56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1" presetClass="entr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0" dur="2000"/>
                                        <p:tgtEl>
                                          <p:spTgt spid="3">
                                            <p:graphicEl>
                                              <a:dgm id="{5F2C9DDA-3ED6-4DCB-A6ED-EDBDE9B37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  <p:bldGraphic spid="3" grpId="2">
        <p:bldSub>
          <a:bldDgm bld="one"/>
        </p:bldSub>
      </p:bldGraphic>
      <p:bldGraphic spid="3" grpId="3">
        <p:bldSub>
          <a:bldDgm bld="one"/>
        </p:bldSub>
      </p:bldGraphic>
      <p:bldGraphic spid="3" grpId="4">
        <p:bldSub>
          <a:bldDgm bld="one"/>
        </p:bldSub>
      </p:bldGraphic>
      <p:bldGraphic spid="3" grpId="5">
        <p:bldSub>
          <a:bldDgm bld="one"/>
        </p:bldSub>
      </p:bldGraphic>
      <p:bldGraphic spid="3" grpId="6">
        <p:bldSub>
          <a:bldDgm bld="one"/>
        </p:bldSub>
      </p:bldGraphic>
      <p:bldGraphic spid="3" grpId="7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474803575"/>
              </p:ext>
            </p:extLst>
          </p:nvPr>
        </p:nvGraphicFramePr>
        <p:xfrm>
          <a:off x="1003227" y="1056068"/>
          <a:ext cx="10188514" cy="566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82780" y="322165"/>
            <a:ext cx="428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Names of the month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5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2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0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8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9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6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2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6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8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1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2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5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8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9" fill="hold">
                      <p:stCondLst>
                        <p:cond delay="indefinite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5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8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1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4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2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5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3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6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9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3" fill="hold">
                      <p:stCondLst>
                        <p:cond delay="indefinite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7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0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3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6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7" fill="hold">
                      <p:stCondLst>
                        <p:cond delay="indefinite"/>
                      </p:stCondLst>
                      <p:childTnLst>
                        <p:par>
                          <p:cTn id="898" fill="hold">
                            <p:stCondLst>
                              <p:cond delay="0"/>
                            </p:stCondLst>
                            <p:childTnLst>
                              <p:par>
                                <p:cTn id="899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4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7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0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5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8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1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4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5" fill="hold">
                      <p:stCondLst>
                        <p:cond delay="indefinite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9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2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3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5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8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9" fill="hold">
                      <p:stCondLst>
                        <p:cond delay="indefinite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6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9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2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3" fill="hold">
                      <p:stCondLst>
                        <p:cond delay="indefinite"/>
                      </p:stCondLst>
                      <p:childTnLst>
                        <p:par>
                          <p:cTn id="954" fill="hold">
                            <p:stCondLst>
                              <p:cond delay="0"/>
                            </p:stCondLst>
                            <p:childTnLst>
                              <p:par>
                                <p:cTn id="955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7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0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3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5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6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7" fill="hold">
                      <p:stCondLst>
                        <p:cond delay="indefinite"/>
                      </p:stCondLst>
                      <p:childTnLst>
                        <p:par>
                          <p:cTn id="968" fill="hold">
                            <p:stCondLst>
                              <p:cond delay="0"/>
                            </p:stCondLst>
                            <p:childTnLst>
                              <p:par>
                                <p:cTn id="969" presetID="49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1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4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5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7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9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0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5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8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9" fill="hold">
                      <p:stCondLst>
                        <p:cond delay="indefinite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9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2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3" fill="hold">
                      <p:stCondLst>
                        <p:cond delay="indefinite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7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9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0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1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3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5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6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7" fill="hold">
                      <p:stCondLst>
                        <p:cond delay="indefinite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4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5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8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1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4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2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3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5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6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8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9" fill="hold">
                      <p:stCondLst>
                        <p:cond delay="indefinite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6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7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9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2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3" fill="hold">
                      <p:stCondLst>
                        <p:cond delay="indefinite"/>
                      </p:stCondLst>
                      <p:childTnLst>
                        <p:par>
                          <p:cTn id="1074" fill="hold">
                            <p:stCondLst>
                              <p:cond delay="0"/>
                            </p:stCondLst>
                            <p:childTnLst>
                              <p:par>
                                <p:cTn id="1075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7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8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0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3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4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5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6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7" fill="hold">
                      <p:stCondLst>
                        <p:cond delay="indefinite"/>
                      </p:stCondLst>
                      <p:childTnLst>
                        <p:par>
                          <p:cTn id="1088" fill="hold">
                            <p:stCondLst>
                              <p:cond delay="0"/>
                            </p:stCondLst>
                            <p:childTnLst>
                              <p:par>
                                <p:cTn id="1089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1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2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4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7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9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0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1" fill="hold">
                      <p:stCondLst>
                        <p:cond delay="indefinite"/>
                      </p:stCondLst>
                      <p:childTnLst>
                        <p:par>
                          <p:cTn id="1102" fill="hold">
                            <p:stCondLst>
                              <p:cond delay="0"/>
                            </p:stCondLst>
                            <p:childTnLst>
                              <p:par>
                                <p:cTn id="1103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5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6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8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9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1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4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9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2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3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5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6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7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8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9" fill="hold">
                      <p:stCondLst>
                        <p:cond delay="indefinite"/>
                      </p:stCondLst>
                      <p:childTnLst>
                        <p:par>
                          <p:cTn id="1130" fill="hold">
                            <p:stCondLst>
                              <p:cond delay="0"/>
                            </p:stCondLst>
                            <p:childTnLst>
                              <p:par>
                                <p:cTn id="1131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3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4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5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6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7" presetID="49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9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0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1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2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7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9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0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1" fill="hold">
                      <p:stCondLst>
                        <p:cond delay="indefinite"/>
                      </p:stCondLst>
                      <p:childTnLst>
                        <p:par>
                          <p:cTn id="1152" fill="hold">
                            <p:stCondLst>
                              <p:cond delay="0"/>
                            </p:stCondLst>
                            <p:childTnLst>
                              <p:par>
                                <p:cTn id="1153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5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6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7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8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1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4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5" fill="hold">
                      <p:stCondLst>
                        <p:cond delay="indefinite"/>
                      </p:stCondLst>
                      <p:childTnLst>
                        <p:par>
                          <p:cTn id="1166" fill="hold">
                            <p:stCondLst>
                              <p:cond delay="0"/>
                            </p:stCondLst>
                            <p:childTnLst>
                              <p:par>
                                <p:cTn id="1167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9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0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2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5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6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7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8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3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4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6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7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9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0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1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2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3" fill="hold">
                      <p:stCondLst>
                        <p:cond delay="indefinite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1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3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4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6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1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3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4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5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7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9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0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1" fill="hold">
                      <p:stCondLst>
                        <p:cond delay="indefinite"/>
                      </p:stCondLst>
                      <p:childTnLst>
                        <p:par>
                          <p:cTn id="1222" fill="hold">
                            <p:stCondLst>
                              <p:cond delay="0"/>
                            </p:stCondLst>
                            <p:childTnLst>
                              <p:par>
                                <p:cTn id="1223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5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6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8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9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9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2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5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6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7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8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3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4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5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6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7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9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0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1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2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3" fill="hold">
                      <p:stCondLst>
                        <p:cond delay="indefinite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7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8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9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0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1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3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5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6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1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2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4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7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8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9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0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1" fill="hold">
                      <p:stCondLst>
                        <p:cond delay="indefinite"/>
                      </p:stCondLst>
                      <p:childTnLst>
                        <p:par>
                          <p:cTn id="1292" fill="hold">
                            <p:stCondLst>
                              <p:cond delay="0"/>
                            </p:stCondLst>
                            <p:childTnLst>
                              <p:par>
                                <p:cTn id="1293" presetID="49" presetClass="entr" presetSubtype="0" de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5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7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8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9" presetID="49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1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2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3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4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5" fill="hold">
                      <p:stCondLst>
                        <p:cond delay="indefinite"/>
                      </p:stCondLst>
                      <p:childTnLst>
                        <p:par>
                          <p:cTn id="1306" fill="hold">
                            <p:stCondLst>
                              <p:cond delay="0"/>
                            </p:stCondLst>
                            <p:childTnLst>
                              <p:par>
                                <p:cTn id="1307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9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0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1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2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7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9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0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3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6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7" fill="hold">
                      <p:stCondLst>
                        <p:cond delay="indefinite"/>
                      </p:stCondLst>
                      <p:childTnLst>
                        <p:par>
                          <p:cTn id="1328" fill="hold">
                            <p:stCondLst>
                              <p:cond delay="0"/>
                            </p:stCondLst>
                            <p:childTnLst>
                              <p:par>
                                <p:cTn id="1329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1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2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3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4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5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7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8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9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0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5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6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7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8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9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1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3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4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5" fill="hold">
                      <p:stCondLst>
                        <p:cond delay="indefinite"/>
                      </p:stCondLst>
                      <p:childTnLst>
                        <p:par>
                          <p:cTn id="1356" fill="hold">
                            <p:stCondLst>
                              <p:cond delay="0"/>
                            </p:stCondLst>
                            <p:childTnLst>
                              <p:par>
                                <p:cTn id="1357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9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0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1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2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3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5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6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7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8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9" fill="hold">
                      <p:stCondLst>
                        <p:cond delay="indefinite"/>
                      </p:stCondLst>
                      <p:childTnLst>
                        <p:par>
                          <p:cTn id="1370" fill="hold">
                            <p:stCondLst>
                              <p:cond delay="0"/>
                            </p:stCondLst>
                            <p:childTnLst>
                              <p:par>
                                <p:cTn id="1371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3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4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6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7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9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0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1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2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3" fill="hold">
                      <p:stCondLst>
                        <p:cond delay="indefinite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7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8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9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0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1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3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4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5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6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7" fill="hold">
                      <p:stCondLst>
                        <p:cond delay="indefinite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5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7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8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0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1" fill="hold">
                      <p:stCondLst>
                        <p:cond delay="indefinite"/>
                      </p:stCondLst>
                      <p:childTnLst>
                        <p:par>
                          <p:cTn id="1412" fill="hold">
                            <p:stCondLst>
                              <p:cond delay="0"/>
                            </p:stCondLst>
                            <p:childTnLst>
                              <p:par>
                                <p:cTn id="1413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5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6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7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8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9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1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2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3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4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5" fill="hold">
                      <p:stCondLst>
                        <p:cond delay="indefinite"/>
                      </p:stCondLst>
                      <p:childTnLst>
                        <p:par>
                          <p:cTn id="1426" fill="hold">
                            <p:stCondLst>
                              <p:cond delay="0"/>
                            </p:stCondLst>
                            <p:childTnLst>
                              <p:par>
                                <p:cTn id="1427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9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0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1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2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3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5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6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7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9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0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1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2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3" fill="hold">
                      <p:stCondLst>
                        <p:cond delay="indefinite"/>
                      </p:stCondLst>
                      <p:childTnLst>
                        <p:par>
                          <p:cTn id="1454" fill="hold">
                            <p:stCondLst>
                              <p:cond delay="0"/>
                            </p:stCondLst>
                            <p:childTnLst>
                              <p:par>
                                <p:cTn id="1455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7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8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9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0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1" presetID="49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3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4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5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6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7" fill="hold">
                      <p:stCondLst>
                        <p:cond delay="indefinite"/>
                      </p:stCondLst>
                      <p:childTnLst>
                        <p:par>
                          <p:cTn id="1468" fill="hold">
                            <p:stCondLst>
                              <p:cond delay="0"/>
                            </p:stCondLst>
                            <p:childTnLst>
                              <p:par>
                                <p:cTn id="1469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1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2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3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4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5" fill="hold">
                      <p:stCondLst>
                        <p:cond delay="indefinite"/>
                      </p:stCondLst>
                      <p:childTnLst>
                        <p:par>
                          <p:cTn id="1476" fill="hold">
                            <p:stCondLst>
                              <p:cond delay="0"/>
                            </p:stCondLst>
                            <p:childTnLst>
                              <p:par>
                                <p:cTn id="1477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9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0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1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2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3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5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6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8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9" fill="hold">
                      <p:stCondLst>
                        <p:cond delay="indefinite"/>
                      </p:stCondLst>
                      <p:childTnLst>
                        <p:par>
                          <p:cTn id="1490" fill="hold">
                            <p:stCondLst>
                              <p:cond delay="0"/>
                            </p:stCondLst>
                            <p:childTnLst>
                              <p:par>
                                <p:cTn id="1491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3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6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7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9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0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1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2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3" fill="hold">
                      <p:stCondLst>
                        <p:cond delay="indefinite"/>
                      </p:stCondLst>
                      <p:childTnLst>
                        <p:par>
                          <p:cTn id="1504" fill="hold">
                            <p:stCondLst>
                              <p:cond delay="0"/>
                            </p:stCondLst>
                            <p:childTnLst>
                              <p:par>
                                <p:cTn id="1505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7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8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9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0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1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3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4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5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6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7" fill="hold">
                      <p:stCondLst>
                        <p:cond delay="indefinite"/>
                      </p:stCondLst>
                      <p:childTnLst>
                        <p:par>
                          <p:cTn id="1518" fill="hold">
                            <p:stCondLst>
                              <p:cond delay="0"/>
                            </p:stCondLst>
                            <p:childTnLst>
                              <p:par>
                                <p:cTn id="1519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1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3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4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5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7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0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1" fill="hold">
                      <p:stCondLst>
                        <p:cond delay="indefinite"/>
                      </p:stCondLst>
                      <p:childTnLst>
                        <p:par>
                          <p:cTn id="1532" fill="hold">
                            <p:stCondLst>
                              <p:cond delay="0"/>
                            </p:stCondLst>
                            <p:childTnLst>
                              <p:par>
                                <p:cTn id="1533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5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6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7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8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9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1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2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3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4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5" fill="hold">
                      <p:stCondLst>
                        <p:cond delay="indefinite"/>
                      </p:stCondLst>
                      <p:childTnLst>
                        <p:par>
                          <p:cTn id="1546" fill="hold">
                            <p:stCondLst>
                              <p:cond delay="0"/>
                            </p:stCondLst>
                            <p:childTnLst>
                              <p:par>
                                <p:cTn id="1547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9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0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1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2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3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5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7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8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9" fill="hold">
                      <p:stCondLst>
                        <p:cond delay="indefinite"/>
                      </p:stCondLst>
                      <p:childTnLst>
                        <p:par>
                          <p:cTn id="1560" fill="hold">
                            <p:stCondLst>
                              <p:cond delay="0"/>
                            </p:stCondLst>
                            <p:childTnLst>
                              <p:par>
                                <p:cTn id="1561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3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4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5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6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7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9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0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1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2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3" fill="hold">
                      <p:stCondLst>
                        <p:cond delay="indefinite"/>
                      </p:stCondLst>
                      <p:childTnLst>
                        <p:par>
                          <p:cTn id="1574" fill="hold">
                            <p:stCondLst>
                              <p:cond delay="0"/>
                            </p:stCondLst>
                            <p:childTnLst>
                              <p:par>
                                <p:cTn id="1575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7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8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0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1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3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4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5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6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7" fill="hold">
                      <p:stCondLst>
                        <p:cond delay="indefinite"/>
                      </p:stCondLst>
                      <p:childTnLst>
                        <p:par>
                          <p:cTn id="1588" fill="hold">
                            <p:stCondLst>
                              <p:cond delay="0"/>
                            </p:stCondLst>
                            <p:childTnLst>
                              <p:par>
                                <p:cTn id="1589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1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2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3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4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5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7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8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9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0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1" fill="hold">
                      <p:stCondLst>
                        <p:cond delay="indefinite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9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1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2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4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5" fill="hold">
                      <p:stCondLst>
                        <p:cond delay="indefinite"/>
                      </p:stCondLst>
                      <p:childTnLst>
                        <p:par>
                          <p:cTn id="1616" fill="hold">
                            <p:stCondLst>
                              <p:cond delay="0"/>
                            </p:stCondLst>
                            <p:childTnLst>
                              <p:par>
                                <p:cTn id="1617" presetID="49" presetClass="entr" presetSubtype="0" decel="10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9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0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1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2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3" presetID="49" presetClass="entr" presetSubtype="0" de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5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6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7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8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9" fill="hold">
                      <p:stCondLst>
                        <p:cond delay="indefinite"/>
                      </p:stCondLst>
                      <p:childTnLst>
                        <p:par>
                          <p:cTn id="1630" fill="hold">
                            <p:stCondLst>
                              <p:cond delay="0"/>
                            </p:stCondLst>
                            <p:childTnLst>
                              <p:par>
                                <p:cTn id="1631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3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4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5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6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7" fill="hold">
                      <p:stCondLst>
                        <p:cond delay="indefinite"/>
                      </p:stCondLst>
                      <p:childTnLst>
                        <p:par>
                          <p:cTn id="1638" fill="hold">
                            <p:stCondLst>
                              <p:cond delay="0"/>
                            </p:stCondLst>
                            <p:childTnLst>
                              <p:par>
                                <p:cTn id="1639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1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2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3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4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5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7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9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0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1" fill="hold">
                      <p:stCondLst>
                        <p:cond delay="indefinite"/>
                      </p:stCondLst>
                      <p:childTnLst>
                        <p:par>
                          <p:cTn id="1652" fill="hold">
                            <p:stCondLst>
                              <p:cond delay="0"/>
                            </p:stCondLst>
                            <p:childTnLst>
                              <p:par>
                                <p:cTn id="1653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5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6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8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9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1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2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3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4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5" fill="hold">
                      <p:stCondLst>
                        <p:cond delay="indefinite"/>
                      </p:stCondLst>
                      <p:childTnLst>
                        <p:par>
                          <p:cTn id="1666" fill="hold">
                            <p:stCondLst>
                              <p:cond delay="0"/>
                            </p:stCondLst>
                            <p:childTnLst>
                              <p:par>
                                <p:cTn id="1667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9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0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1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2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3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5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6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7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8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9" fill="hold">
                      <p:stCondLst>
                        <p:cond delay="indefinite"/>
                      </p:stCondLst>
                      <p:childTnLst>
                        <p:par>
                          <p:cTn id="1680" fill="hold">
                            <p:stCondLst>
                              <p:cond delay="0"/>
                            </p:stCondLst>
                            <p:childTnLst>
                              <p:par>
                                <p:cTn id="1681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3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4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5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6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7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9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0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2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3" fill="hold">
                      <p:stCondLst>
                        <p:cond delay="indefinite"/>
                      </p:stCondLst>
                      <p:childTnLst>
                        <p:par>
                          <p:cTn id="1694" fill="hold">
                            <p:stCondLst>
                              <p:cond delay="0"/>
                            </p:stCondLst>
                            <p:childTnLst>
                              <p:par>
                                <p:cTn id="1695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7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0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1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3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4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5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6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7" fill="hold">
                      <p:stCondLst>
                        <p:cond delay="indefinite"/>
                      </p:stCondLst>
                      <p:childTnLst>
                        <p:par>
                          <p:cTn id="1708" fill="hold">
                            <p:stCondLst>
                              <p:cond delay="0"/>
                            </p:stCondLst>
                            <p:childTnLst>
                              <p:par>
                                <p:cTn id="1709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1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2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3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4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5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7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8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9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0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1" fill="hold">
                      <p:stCondLst>
                        <p:cond delay="indefinite"/>
                      </p:stCondLst>
                      <p:childTnLst>
                        <p:par>
                          <p:cTn id="1722" fill="hold">
                            <p:stCondLst>
                              <p:cond delay="0"/>
                            </p:stCondLst>
                            <p:childTnLst>
                              <p:par>
                                <p:cTn id="1723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5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7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8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9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1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4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5" fill="hold">
                      <p:stCondLst>
                        <p:cond delay="indefinite"/>
                      </p:stCondLst>
                      <p:childTnLst>
                        <p:par>
                          <p:cTn id="1736" fill="hold">
                            <p:stCondLst>
                              <p:cond delay="0"/>
                            </p:stCondLst>
                            <p:childTnLst>
                              <p:par>
                                <p:cTn id="1737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9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0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1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2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3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5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6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7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8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9" fill="hold">
                      <p:stCondLst>
                        <p:cond delay="indefinite"/>
                      </p:stCondLst>
                      <p:childTnLst>
                        <p:par>
                          <p:cTn id="1750" fill="hold">
                            <p:stCondLst>
                              <p:cond delay="0"/>
                            </p:stCondLst>
                            <p:childTnLst>
                              <p:par>
                                <p:cTn id="1751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3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4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5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6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7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9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0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1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2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3" fill="hold">
                      <p:stCondLst>
                        <p:cond delay="indefinite"/>
                      </p:stCondLst>
                      <p:childTnLst>
                        <p:par>
                          <p:cTn id="1764" fill="hold">
                            <p:stCondLst>
                              <p:cond delay="0"/>
                            </p:stCondLst>
                            <p:childTnLst>
                              <p:par>
                                <p:cTn id="1765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7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8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9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0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1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3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4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5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6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7" fill="hold">
                      <p:stCondLst>
                        <p:cond delay="indefinite"/>
                      </p:stCondLst>
                      <p:childTnLst>
                        <p:par>
                          <p:cTn id="1778" fill="hold">
                            <p:stCondLst>
                              <p:cond delay="0"/>
                            </p:stCondLst>
                            <p:childTnLst>
                              <p:par>
                                <p:cTn id="1779" presetID="49" presetClass="entr" presetSubtype="0" decel="10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1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2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3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4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5" presetID="49" presetClass="entr" presetSubtype="0" decel="10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7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8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9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0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1" fill="hold">
                      <p:stCondLst>
                        <p:cond delay="indefinite"/>
                      </p:stCondLst>
                      <p:childTnLst>
                        <p:par>
                          <p:cTn id="1792" fill="hold">
                            <p:stCondLst>
                              <p:cond delay="0"/>
                            </p:stCondLst>
                            <p:childTnLst>
                              <p:par>
                                <p:cTn id="1793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5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6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7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8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9" fill="hold">
                      <p:stCondLst>
                        <p:cond delay="indefinite"/>
                      </p:stCondLst>
                      <p:childTnLst>
                        <p:par>
                          <p:cTn id="1800" fill="hold">
                            <p:stCondLst>
                              <p:cond delay="0"/>
                            </p:stCondLst>
                            <p:childTnLst>
                              <p:par>
                                <p:cTn id="1801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3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4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5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6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7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9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0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1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2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3" fill="hold">
                      <p:stCondLst>
                        <p:cond delay="indefinite"/>
                      </p:stCondLst>
                      <p:childTnLst>
                        <p:par>
                          <p:cTn id="1814" fill="hold">
                            <p:stCondLst>
                              <p:cond delay="0"/>
                            </p:stCondLst>
                            <p:childTnLst>
                              <p:par>
                                <p:cTn id="1815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7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8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9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0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1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3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4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5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6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7" fill="hold">
                      <p:stCondLst>
                        <p:cond delay="indefinite"/>
                      </p:stCondLst>
                      <p:childTnLst>
                        <p:par>
                          <p:cTn id="1828" fill="hold">
                            <p:stCondLst>
                              <p:cond delay="0"/>
                            </p:stCondLst>
                            <p:childTnLst>
                              <p:par>
                                <p:cTn id="1829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1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2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3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4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5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7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8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9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0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1" fill="hold">
                      <p:stCondLst>
                        <p:cond delay="indefinite"/>
                      </p:stCondLst>
                      <p:childTnLst>
                        <p:par>
                          <p:cTn id="1842" fill="hold">
                            <p:stCondLst>
                              <p:cond delay="0"/>
                            </p:stCondLst>
                            <p:childTnLst>
                              <p:par>
                                <p:cTn id="1843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5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6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7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8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9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1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2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3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4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5" fill="hold">
                      <p:stCondLst>
                        <p:cond delay="indefinite"/>
                      </p:stCondLst>
                      <p:childTnLst>
                        <p:par>
                          <p:cTn id="1856" fill="hold">
                            <p:stCondLst>
                              <p:cond delay="0"/>
                            </p:stCondLst>
                            <p:childTnLst>
                              <p:par>
                                <p:cTn id="1857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9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0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1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2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3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5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6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7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8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9" fill="hold">
                      <p:stCondLst>
                        <p:cond delay="indefinite"/>
                      </p:stCondLst>
                      <p:childTnLst>
                        <p:par>
                          <p:cTn id="1870" fill="hold">
                            <p:stCondLst>
                              <p:cond delay="0"/>
                            </p:stCondLst>
                            <p:childTnLst>
                              <p:par>
                                <p:cTn id="1871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3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4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5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6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7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9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0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1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2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3" fill="hold">
                      <p:stCondLst>
                        <p:cond delay="indefinite"/>
                      </p:stCondLst>
                      <p:childTnLst>
                        <p:par>
                          <p:cTn id="1884" fill="hold">
                            <p:stCondLst>
                              <p:cond delay="0"/>
                            </p:stCondLst>
                            <p:childTnLst>
                              <p:par>
                                <p:cTn id="1885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7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8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9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0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1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3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4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5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6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7" fill="hold">
                      <p:stCondLst>
                        <p:cond delay="indefinite"/>
                      </p:stCondLst>
                      <p:childTnLst>
                        <p:par>
                          <p:cTn id="1898" fill="hold">
                            <p:stCondLst>
                              <p:cond delay="0"/>
                            </p:stCondLst>
                            <p:childTnLst>
                              <p:par>
                                <p:cTn id="1899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1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2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3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4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5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7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8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9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0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1" fill="hold">
                      <p:stCondLst>
                        <p:cond delay="indefinite"/>
                      </p:stCondLst>
                      <p:childTnLst>
                        <p:par>
                          <p:cTn id="1912" fill="hold">
                            <p:stCondLst>
                              <p:cond delay="0"/>
                            </p:stCondLst>
                            <p:childTnLst>
                              <p:par>
                                <p:cTn id="1913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5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6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7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8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9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1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2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3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4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5" fill="hold">
                      <p:stCondLst>
                        <p:cond delay="indefinite"/>
                      </p:stCondLst>
                      <p:childTnLst>
                        <p:par>
                          <p:cTn id="1926" fill="hold">
                            <p:stCondLst>
                              <p:cond delay="0"/>
                            </p:stCondLst>
                            <p:childTnLst>
                              <p:par>
                                <p:cTn id="1927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9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0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1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2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3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5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6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7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8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9" fill="hold">
                      <p:stCondLst>
                        <p:cond delay="indefinite"/>
                      </p:stCondLst>
                      <p:childTnLst>
                        <p:par>
                          <p:cTn id="1940" fill="hold">
                            <p:stCondLst>
                              <p:cond delay="0"/>
                            </p:stCondLst>
                            <p:childTnLst>
                              <p:par>
                                <p:cTn id="1941" presetID="49" presetClass="entr" presetSubtype="0" de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3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4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5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6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7" presetID="49" presetClass="entr" presetSubtype="0" de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9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0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1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2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3" fill="hold">
                      <p:stCondLst>
                        <p:cond delay="indefinite"/>
                      </p:stCondLst>
                      <p:childTnLst>
                        <p:par>
                          <p:cTn id="1954" fill="hold">
                            <p:stCondLst>
                              <p:cond delay="0"/>
                            </p:stCondLst>
                            <p:childTnLst>
                              <p:par>
                                <p:cTn id="195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7" fill="hold">
                      <p:stCondLst>
                        <p:cond delay="indefinite"/>
                      </p:stCondLst>
                      <p:childTnLst>
                        <p:par>
                          <p:cTn id="1958" fill="hold">
                            <p:stCondLst>
                              <p:cond delay="0"/>
                            </p:stCondLst>
                            <p:childTnLst>
                              <p:par>
                                <p:cTn id="195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1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3" fill="hold">
                      <p:stCondLst>
                        <p:cond delay="indefinite"/>
                      </p:stCondLst>
                      <p:childTnLst>
                        <p:par>
                          <p:cTn id="1964" fill="hold">
                            <p:stCondLst>
                              <p:cond delay="0"/>
                            </p:stCondLst>
                            <p:childTnLst>
                              <p:par>
                                <p:cTn id="196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7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9" fill="hold">
                      <p:stCondLst>
                        <p:cond delay="indefinite"/>
                      </p:stCondLst>
                      <p:childTnLst>
                        <p:par>
                          <p:cTn id="1970" fill="hold">
                            <p:stCondLst>
                              <p:cond delay="0"/>
                            </p:stCondLst>
                            <p:childTnLst>
                              <p:par>
                                <p:cTn id="197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3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5" fill="hold">
                      <p:stCondLst>
                        <p:cond delay="indefinite"/>
                      </p:stCondLst>
                      <p:childTnLst>
                        <p:par>
                          <p:cTn id="1976" fill="hold">
                            <p:stCondLst>
                              <p:cond delay="0"/>
                            </p:stCondLst>
                            <p:childTnLst>
                              <p:par>
                                <p:cTn id="1977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9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1" fill="hold">
                      <p:stCondLst>
                        <p:cond delay="indefinite"/>
                      </p:stCondLst>
                      <p:childTnLst>
                        <p:par>
                          <p:cTn id="1982" fill="hold">
                            <p:stCondLst>
                              <p:cond delay="0"/>
                            </p:stCondLst>
                            <p:childTnLst>
                              <p:par>
                                <p:cTn id="1983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5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7" fill="hold">
                      <p:stCondLst>
                        <p:cond delay="indefinite"/>
                      </p:stCondLst>
                      <p:childTnLst>
                        <p:par>
                          <p:cTn id="1988" fill="hold">
                            <p:stCondLst>
                              <p:cond delay="0"/>
                            </p:stCondLst>
                            <p:childTnLst>
                              <p:par>
                                <p:cTn id="198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1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3" fill="hold">
                      <p:stCondLst>
                        <p:cond delay="indefinite"/>
                      </p:stCondLst>
                      <p:childTnLst>
                        <p:par>
                          <p:cTn id="1994" fill="hold">
                            <p:stCondLst>
                              <p:cond delay="0"/>
                            </p:stCondLst>
                            <p:childTnLst>
                              <p:par>
                                <p:cTn id="199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7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9" fill="hold">
                      <p:stCondLst>
                        <p:cond delay="indefinite"/>
                      </p:stCondLst>
                      <p:childTnLst>
                        <p:par>
                          <p:cTn id="2000" fill="hold">
                            <p:stCondLst>
                              <p:cond delay="0"/>
                            </p:stCondLst>
                            <p:childTnLst>
                              <p:par>
                                <p:cTn id="200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3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5" fill="hold">
                      <p:stCondLst>
                        <p:cond delay="indefinite"/>
                      </p:stCondLst>
                      <p:childTnLst>
                        <p:par>
                          <p:cTn id="2006" fill="hold">
                            <p:stCondLst>
                              <p:cond delay="0"/>
                            </p:stCondLst>
                            <p:childTnLst>
                              <p:par>
                                <p:cTn id="2007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9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1" fill="hold">
                      <p:stCondLst>
                        <p:cond delay="indefinite"/>
                      </p:stCondLst>
                      <p:childTnLst>
                        <p:par>
                          <p:cTn id="2012" fill="hold">
                            <p:stCondLst>
                              <p:cond delay="0"/>
                            </p:stCondLst>
                            <p:childTnLst>
                              <p:par>
                                <p:cTn id="2013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5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7" fill="hold">
                      <p:stCondLst>
                        <p:cond delay="indefinite"/>
                      </p:stCondLst>
                      <p:childTnLst>
                        <p:par>
                          <p:cTn id="2018" fill="hold">
                            <p:stCondLst>
                              <p:cond delay="0"/>
                            </p:stCondLst>
                            <p:childTnLst>
                              <p:par>
                                <p:cTn id="201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1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3" fill="hold">
                      <p:stCondLst>
                        <p:cond delay="indefinite"/>
                      </p:stCondLst>
                      <p:childTnLst>
                        <p:par>
                          <p:cTn id="2024" fill="hold">
                            <p:stCondLst>
                              <p:cond delay="0"/>
                            </p:stCondLst>
                            <p:childTnLst>
                              <p:par>
                                <p:cTn id="2025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7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8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9" dur="500" fill="hold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0" dur="500"/>
                                        <p:tgtEl>
                                          <p:spTgt spid="3">
                                            <p:graphicEl>
                                              <a:dgm id="{6E70C0F9-58B1-427B-955D-71CED89F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1" fill="hold">
                      <p:stCondLst>
                        <p:cond delay="indefinite"/>
                      </p:stCondLst>
                      <p:childTnLst>
                        <p:par>
                          <p:cTn id="2032" fill="hold">
                            <p:stCondLst>
                              <p:cond delay="0"/>
                            </p:stCondLst>
                            <p:childTnLst>
                              <p:par>
                                <p:cTn id="2033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5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6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7" dur="500" fill="hold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8" dur="500"/>
                                        <p:tgtEl>
                                          <p:spTgt spid="3">
                                            <p:graphicEl>
                                              <a:dgm id="{281D3956-0EEE-4611-B709-EEAFEA1E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9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1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2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3" dur="500" fill="hold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4" dur="500"/>
                                        <p:tgtEl>
                                          <p:spTgt spid="3">
                                            <p:graphicEl>
                                              <a:dgm id="{13F9BE27-8ECA-4DA8-979B-EFB8E1AA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5" fill="hold">
                      <p:stCondLst>
                        <p:cond delay="indefinite"/>
                      </p:stCondLst>
                      <p:childTnLst>
                        <p:par>
                          <p:cTn id="2046" fill="hold">
                            <p:stCondLst>
                              <p:cond delay="0"/>
                            </p:stCondLst>
                            <p:childTnLst>
                              <p:par>
                                <p:cTn id="2047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9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0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1" dur="500" fill="hold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2" dur="500"/>
                                        <p:tgtEl>
                                          <p:spTgt spid="3">
                                            <p:graphicEl>
                                              <a:dgm id="{0D5BC7D9-94DB-4340-A1EE-83D6B8FDF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3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5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6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7" dur="500" fill="hold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8" dur="500"/>
                                        <p:tgtEl>
                                          <p:spTgt spid="3">
                                            <p:graphicEl>
                                              <a:dgm id="{EC0DCEE3-CCE0-49CE-9F6A-76111608B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9" fill="hold">
                      <p:stCondLst>
                        <p:cond delay="indefinite"/>
                      </p:stCondLst>
                      <p:childTnLst>
                        <p:par>
                          <p:cTn id="2060" fill="hold">
                            <p:stCondLst>
                              <p:cond delay="0"/>
                            </p:stCondLst>
                            <p:childTnLst>
                              <p:par>
                                <p:cTn id="2061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3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4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5" dur="500" fill="hold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6" dur="500"/>
                                        <p:tgtEl>
                                          <p:spTgt spid="3">
                                            <p:graphicEl>
                                              <a:dgm id="{FBBB9180-DB05-4138-951C-BC45C431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7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9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0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1" dur="500" fill="hold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2" dur="500"/>
                                        <p:tgtEl>
                                          <p:spTgt spid="3">
                                            <p:graphicEl>
                                              <a:dgm id="{9D5ECDEE-04AC-491A-8F94-4C629EC9D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3" fill="hold">
                      <p:stCondLst>
                        <p:cond delay="indefinite"/>
                      </p:stCondLst>
                      <p:childTnLst>
                        <p:par>
                          <p:cTn id="2074" fill="hold">
                            <p:stCondLst>
                              <p:cond delay="0"/>
                            </p:stCondLst>
                            <p:childTnLst>
                              <p:par>
                                <p:cTn id="2075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7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8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9" dur="500" fill="hold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0" dur="500"/>
                                        <p:tgtEl>
                                          <p:spTgt spid="3">
                                            <p:graphicEl>
                                              <a:dgm id="{74AAA994-FF6E-4AE0-ABBC-D34BFEE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1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3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4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5" dur="500" fill="hold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6" dur="500"/>
                                        <p:tgtEl>
                                          <p:spTgt spid="3">
                                            <p:graphicEl>
                                              <a:dgm id="{6F3B9EB7-DE68-418B-949C-31337D5F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7" fill="hold">
                      <p:stCondLst>
                        <p:cond delay="indefinite"/>
                      </p:stCondLst>
                      <p:childTnLst>
                        <p:par>
                          <p:cTn id="2088" fill="hold">
                            <p:stCondLst>
                              <p:cond delay="0"/>
                            </p:stCondLst>
                            <p:childTnLst>
                              <p:par>
                                <p:cTn id="2089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1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2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3" dur="500" fill="hold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4" dur="500"/>
                                        <p:tgtEl>
                                          <p:spTgt spid="3">
                                            <p:graphicEl>
                                              <a:dgm id="{16C24591-E048-4FC1-82AA-73E1649F1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5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7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8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9" dur="500" fill="hold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0" dur="500"/>
                                        <p:tgtEl>
                                          <p:spTgt spid="3">
                                            <p:graphicEl>
                                              <a:dgm id="{A1334CD2-F3E2-42BF-901B-60B497397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1" fill="hold">
                      <p:stCondLst>
                        <p:cond delay="indefinite"/>
                      </p:stCondLst>
                      <p:childTnLst>
                        <p:par>
                          <p:cTn id="2102" fill="hold">
                            <p:stCondLst>
                              <p:cond delay="0"/>
                            </p:stCondLst>
                            <p:childTnLst>
                              <p:par>
                                <p:cTn id="2103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5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6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7" dur="500" fill="hold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8" dur="500"/>
                                        <p:tgtEl>
                                          <p:spTgt spid="3">
                                            <p:graphicEl>
                                              <a:dgm id="{4FF1B3C6-E90B-4E29-968C-9457C927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9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1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2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3" dur="500" fill="hold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4" dur="500"/>
                                        <p:tgtEl>
                                          <p:spTgt spid="3">
                                            <p:graphicEl>
                                              <a:dgm id="{6F707411-58BD-41D9-B104-CB6B310F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5" fill="hold">
                      <p:stCondLst>
                        <p:cond delay="indefinite"/>
                      </p:stCondLst>
                      <p:childTnLst>
                        <p:par>
                          <p:cTn id="2116" fill="hold">
                            <p:stCondLst>
                              <p:cond delay="0"/>
                            </p:stCondLst>
                            <p:childTnLst>
                              <p:par>
                                <p:cTn id="2117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9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0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1" dur="500" fill="hold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2" dur="500"/>
                                        <p:tgtEl>
                                          <p:spTgt spid="3">
                                            <p:graphicEl>
                                              <a:dgm id="{15B065F7-4F13-4E40-8FA4-1C9E8C38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3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5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6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7" dur="500" fill="hold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8" dur="500"/>
                                        <p:tgtEl>
                                          <p:spTgt spid="3">
                                            <p:graphicEl>
                                              <a:dgm id="{DC592088-E41C-4CB0-B237-F4F2757B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9" fill="hold">
                      <p:stCondLst>
                        <p:cond delay="indefinite"/>
                      </p:stCondLst>
                      <p:childTnLst>
                        <p:par>
                          <p:cTn id="2130" fill="hold">
                            <p:stCondLst>
                              <p:cond delay="0"/>
                            </p:stCondLst>
                            <p:childTnLst>
                              <p:par>
                                <p:cTn id="2131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3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4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5" dur="500" fill="hold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6" dur="500"/>
                                        <p:tgtEl>
                                          <p:spTgt spid="3">
                                            <p:graphicEl>
                                              <a:dgm id="{2EFF933B-FB80-47C6-9C9B-FCBA0DBA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7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9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0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1" dur="500" fill="hold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2" dur="500"/>
                                        <p:tgtEl>
                                          <p:spTgt spid="3">
                                            <p:graphicEl>
                                              <a:dgm id="{ED1525A8-B956-46B5-9135-99925C863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3" fill="hold">
                      <p:stCondLst>
                        <p:cond delay="indefinite"/>
                      </p:stCondLst>
                      <p:childTnLst>
                        <p:par>
                          <p:cTn id="2144" fill="hold">
                            <p:stCondLst>
                              <p:cond delay="0"/>
                            </p:stCondLst>
                            <p:childTnLst>
                              <p:par>
                                <p:cTn id="2145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7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8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9" dur="500" fill="hold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0" dur="500"/>
                                        <p:tgtEl>
                                          <p:spTgt spid="3">
                                            <p:graphicEl>
                                              <a:dgm id="{735B1A2C-B43F-42C4-AFF8-9D4127D83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1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3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4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5" dur="500" fill="hold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6" dur="500"/>
                                        <p:tgtEl>
                                          <p:spTgt spid="3">
                                            <p:graphicEl>
                                              <a:dgm id="{843C4CD5-F8EF-4232-8C0F-92C01BEE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7" fill="hold">
                      <p:stCondLst>
                        <p:cond delay="indefinite"/>
                      </p:stCondLst>
                      <p:childTnLst>
                        <p:par>
                          <p:cTn id="2158" fill="hold">
                            <p:stCondLst>
                              <p:cond delay="0"/>
                            </p:stCondLst>
                            <p:childTnLst>
                              <p:par>
                                <p:cTn id="2159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1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2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3" dur="500" fill="hold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4" dur="500"/>
                                        <p:tgtEl>
                                          <p:spTgt spid="3">
                                            <p:graphicEl>
                                              <a:dgm id="{6C332665-E785-42E3-8E5C-D7F5E66BC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5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7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8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9" dur="500" fill="hold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0" dur="500"/>
                                        <p:tgtEl>
                                          <p:spTgt spid="3">
                                            <p:graphicEl>
                                              <a:dgm id="{EB5F5B4F-60A2-4B9F-B760-185D51C6F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1" fill="hold">
                      <p:stCondLst>
                        <p:cond delay="indefinite"/>
                      </p:stCondLst>
                      <p:childTnLst>
                        <p:par>
                          <p:cTn id="2172" fill="hold">
                            <p:stCondLst>
                              <p:cond delay="0"/>
                            </p:stCondLst>
                            <p:childTnLst>
                              <p:par>
                                <p:cTn id="2173" presetID="49" presetClass="entr" presetSubtype="0" decel="10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5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6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7" dur="500" fill="hold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8" dur="500"/>
                                        <p:tgtEl>
                                          <p:spTgt spid="3">
                                            <p:graphicEl>
                                              <a:dgm id="{ED62E814-7868-41CE-8960-2BC3C992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9" presetID="49" presetClass="entr" presetSubtype="0" de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1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2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3" dur="500" fill="hold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4" dur="500"/>
                                        <p:tgtEl>
                                          <p:spTgt spid="3">
                                            <p:graphicEl>
                                              <a:dgm id="{AE7C6036-B7FB-4347-9745-F55A66666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  <p:bldGraphic spid="3" grpId="2">
        <p:bldSub>
          <a:bldDgm bld="one"/>
        </p:bldSub>
      </p:bldGraphic>
      <p:bldGraphic spid="3" grpId="3">
        <p:bldSub>
          <a:bldDgm bld="one"/>
        </p:bldSub>
      </p:bldGraphic>
      <p:bldGraphic spid="3" grpId="4">
        <p:bldSub>
          <a:bldDgm bld="one"/>
        </p:bldSub>
      </p:bldGraphic>
      <p:bldGraphic spid="3" grpId="5">
        <p:bldSub>
          <a:bldDgm bld="one"/>
        </p:bldSub>
      </p:bldGraphic>
      <p:bldGraphic spid="3" grpId="6">
        <p:bldSub>
          <a:bldDgm bld="one"/>
        </p:bldSub>
      </p:bldGraphic>
      <p:bldGraphic spid="3" grpId="7" uiExpand="1">
        <p:bldSub>
          <a:bldDgm bld="one"/>
        </p:bldSub>
      </p:bldGraphic>
      <p:bldGraphic spid="3" grpId="8">
        <p:bldSub>
          <a:bldDgm bld="one"/>
        </p:bldSub>
      </p:bldGraphic>
      <p:bldGraphic spid="3" grpId="9">
        <p:bldSub>
          <a:bldDgm bld="one"/>
        </p:bldSub>
      </p:bldGraphic>
      <p:bldGraphic spid="3" grpId="10">
        <p:bldSub>
          <a:bldDgm bld="one"/>
        </p:bldSub>
      </p:bldGraphic>
      <p:bldGraphic spid="3" grpId="11">
        <p:bldSub>
          <a:bldDgm bld="one"/>
        </p:bldSub>
      </p:bldGraphic>
      <p:bldGraphic spid="3" grpId="12">
        <p:bldSub>
          <a:bldDgm bld="one"/>
        </p:bldSub>
      </p:bldGraphic>
      <p:bldGraphic spid="3" grpId="13">
        <p:bldSub>
          <a:bldDgm bld="one"/>
        </p:bldSub>
      </p:bldGraphic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290</Words>
  <Application>Microsoft Office PowerPoint</Application>
  <PresentationFormat>Custom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Primary School</dc:creator>
  <cp:lastModifiedBy>Dpe</cp:lastModifiedBy>
  <cp:revision>120</cp:revision>
  <dcterms:created xsi:type="dcterms:W3CDTF">2019-02-27T03:24:13Z</dcterms:created>
  <dcterms:modified xsi:type="dcterms:W3CDTF">2020-02-01T17:44:32Z</dcterms:modified>
</cp:coreProperties>
</file>