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79E3-1173-4635-A793-1FC9C9D9D581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CC90-030C-457D-8E30-B243D42F9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65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79E3-1173-4635-A793-1FC9C9D9D581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CC90-030C-457D-8E30-B243D42F9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9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79E3-1173-4635-A793-1FC9C9D9D581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CC90-030C-457D-8E30-B243D42F9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04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79E3-1173-4635-A793-1FC9C9D9D581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CC90-030C-457D-8E30-B243D42F9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6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79E3-1173-4635-A793-1FC9C9D9D581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CC90-030C-457D-8E30-B243D42F9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42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79E3-1173-4635-A793-1FC9C9D9D581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CC90-030C-457D-8E30-B243D42F9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79E3-1173-4635-A793-1FC9C9D9D581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CC90-030C-457D-8E30-B243D42F9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79E3-1173-4635-A793-1FC9C9D9D581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CC90-030C-457D-8E30-B243D42F9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21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79E3-1173-4635-A793-1FC9C9D9D581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CC90-030C-457D-8E30-B243D42F9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26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79E3-1173-4635-A793-1FC9C9D9D581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CC90-030C-457D-8E30-B243D42F9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2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79E3-1173-4635-A793-1FC9C9D9D581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CC90-030C-457D-8E30-B243D42F9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7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279E3-1173-4635-A793-1FC9C9D9D581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DCC90-030C-457D-8E30-B243D42F9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2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5884" y="1359568"/>
            <a:ext cx="1383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11"/>
          <a:stretch/>
        </p:blipFill>
        <p:spPr>
          <a:xfrm>
            <a:off x="3260557" y="2406315"/>
            <a:ext cx="2959769" cy="196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8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357" y="1684421"/>
            <a:ext cx="2617370" cy="17458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58979" y="3741821"/>
            <a:ext cx="1179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নক্ষত্র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74368" y="1684421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সব জ্যোতিষ্কের আলো আছে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তাদেরকে নক্ষত্র বলে। নক্ষত্রগুলো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হলো জ্বলন্ত গ্যাসপিন্ড, এরা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h,o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000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60" y="1576137"/>
            <a:ext cx="2857500" cy="228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87579" y="4126832"/>
            <a:ext cx="1070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গ্রহ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43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344" y="1749091"/>
            <a:ext cx="1771650" cy="1771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2252" y="3789947"/>
            <a:ext cx="116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গ্যালাক্সি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99" y="1925053"/>
            <a:ext cx="32725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মহাকাশে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নক্ষত্র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ধূমকেতুর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সমাবেশকে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---।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উপবৃত্তাকার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সর্পিলাকার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গ্যালাক্সির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ছায়াপথ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355429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148" y="1588168"/>
            <a:ext cx="2494746" cy="15062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62727" y="3489158"/>
            <a:ext cx="926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উল্কা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7011" y="1828800"/>
            <a:ext cx="3104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রাতের মেঘমুক্ত আকাশে অনেক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দেখা যায় যে, নক্ষত্র ছুটে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 একে উল্কা বলে। উল্কাপিণ্ড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 বেশ ক্ষুদ্র।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03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117" y="1207908"/>
            <a:ext cx="1903575" cy="1404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064" y="1207908"/>
            <a:ext cx="2022513" cy="14043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40832" y="2918337"/>
            <a:ext cx="1323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ধূমকেতু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8489" y="2918336"/>
            <a:ext cx="1697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হ্যালির ধূমকেতু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3337" y="3765884"/>
            <a:ext cx="37779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যার ১টি মাথা ও লেজ আছে। এসব  জ্যোতিষ্ককে ধূমকেতু বলে। কিছুদিনের জন্য উদয় হয়ে যায়। হ্যালির ধূমকেতু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৭৬ বছরে একবার দেখা যায়। সর্বশেষ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১৯৭৬ সালে দেখা গেছে।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96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7263" y="1564104"/>
            <a:ext cx="2069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দলগত কাজঃ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6768" y="2430379"/>
            <a:ext cx="4451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উল্কাকে কেন ছুটন্ত তারা বলা হয়? ব্যাখ্যা কর।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ছায়াপথ বলতে কি বুঝ?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26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6022" y="1672389"/>
            <a:ext cx="1491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7084" y="2610853"/>
            <a:ext cx="40666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মহাকাশগুলো কি দ্বারা তৈরি?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জ্বলন্ত গ্যাসপিন্ড কি?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সূর্যের ভর কত?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মহাকাশে বিস্ময়কর জ্যোতিষ্ক কোনটি?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চন্দ্রকে নক্ষত্র বলা যায় না কেন?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3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9769" y="1588169"/>
            <a:ext cx="1949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5527" y="267101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মহাকাশে অনেক জ্যোতিষ্কের মাঝে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খালি চোখে কীভাবে নক্ষত্র দেখা যায়?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42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3179" y="1828800"/>
            <a:ext cx="1624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ধন্যবাদ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87579" y="1385888"/>
            <a:ext cx="17430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6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4105" y="1515979"/>
            <a:ext cx="34049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শিহাব উদ্দীন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 শিক্ষক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আশেকানে আউলিয়া আবদুল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মোনায়েম উচ্চ বিদ্যালয়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বায়েজিদ, চট্টগ্রাম ।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mdshehab@gmail.com</a:t>
            </a:r>
            <a:r>
              <a:rPr lang="bn-IN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Cell no : </a:t>
            </a:r>
            <a:r>
              <a:rPr lang="en-US" sz="2000" dirty="0" smtClean="0">
                <a:solidFill>
                  <a:srgbClr val="002060"/>
                </a:solidFill>
                <a:cs typeface="NikoshBAN" panose="02000000000000000000" pitchFamily="2" charset="0"/>
              </a:rPr>
              <a:t>01817718144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880" y="1515979"/>
            <a:ext cx="1338072" cy="172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7085" y="1480737"/>
            <a:ext cx="2562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9588" y="2065512"/>
            <a:ext cx="1900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শ্রেণিঃ নবম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1932" y="2650287"/>
            <a:ext cx="1443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08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688" y="1621670"/>
            <a:ext cx="2012482" cy="16750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29" y="1621670"/>
            <a:ext cx="2508298" cy="16750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40832" y="3693695"/>
            <a:ext cx="1973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ঘিরে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----।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3629" y="3693695"/>
            <a:ext cx="2370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মহাকাশে শুরু ও শেষ,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আকার ও আকৃতি নেই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একে ------।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59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5231" y="2124817"/>
            <a:ext cx="2334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মহাকাশ ও মহাবিশ্ব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দ্বিতীয় 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পৃষ্ঠাঃ ০৮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5231" y="1335506"/>
            <a:ext cx="2105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10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9611" y="1552074"/>
            <a:ext cx="1780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9747" y="2324501"/>
            <a:ext cx="40065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–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মহাকাশ ও মহাবিশ্ব সম্পর্কে বর্ণনা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মহাবিশ্বের জ্যোতিষ্কমণ্ডলে সৌরজগতের বৈশিষ্ট্য বর্ণনা করতে পারবে।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22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66" y="1522017"/>
            <a:ext cx="2768066" cy="26439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10463" y="1522017"/>
            <a:ext cx="28153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মহাকাশে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জ্যোতিষ্ক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কক্ষপথে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নক্ষত্র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ধূমকেতু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নীহারিকা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মহাবিশ্ব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96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752" y="1649661"/>
            <a:ext cx="2913702" cy="1983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3675" y="3958390"/>
            <a:ext cx="1070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চাঁদ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27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79" y="1395663"/>
            <a:ext cx="3681664" cy="27612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3805" y="4427621"/>
            <a:ext cx="1070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সূর্য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8274" y="2057400"/>
            <a:ext cx="28153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নিকটতম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নক্ষত্র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৮মি. ১৯সে. 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নিকটতম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নক্ষত্র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প্রক্সিমা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সেনটোরাই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02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08 0.018 -0.016 0.023 -0.016 c 0.031 0 0.063 0.125 0.063 0.25 c 0 -0.063 0.016 -0.125 0.031 -0.125 c 0.016 0 0.031 0.063 0.031 0.125 c 0 -0.031 0.008 -0.063 0.016 -0.063 c 0.008 0 0.016 0.031 0.016 0.063 c 0 -0.016 0.004 -0.031 0.008 -0.031 c 0.004 0 0.008 0.016 0.008 0.031 c 0 -0.008 0.002 -0.016 0.004 -0.016 c 0.001 0 0.004 0.008 0.004 0.016 c 0 -0.004 0.001 -0.008 0.002 -0.008 c 0 0.001 0.002 0.004 0.002 0.008 c 0 -0.002 0 -0.004 0.001 -0.004 c 0 0.001 0.001 0.002 0.001 0.004 c 0 -0.001 0 -0.002 0 -0.003 c 0.001 0 0.001 0.001 0.001 0.002 c 0.001 0 0.001 -0.001 0.001 -0.002 c 0.001 0 0.001 0.001 0.001 0.002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315</Words>
  <Application>Microsoft Office PowerPoint</Application>
  <PresentationFormat>Widescreen</PresentationFormat>
  <Paragraphs>69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MD.SHIHAB</dc:creator>
  <cp:lastModifiedBy>MD.SHIHAB</cp:lastModifiedBy>
  <cp:revision>37</cp:revision>
  <dcterms:created xsi:type="dcterms:W3CDTF">2020-01-24T11:00:47Z</dcterms:created>
  <dcterms:modified xsi:type="dcterms:W3CDTF">2020-01-31T09:03:50Z</dcterms:modified>
</cp:coreProperties>
</file>