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57" r:id="rId5"/>
    <p:sldId id="258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f4r5f.jpg"/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7"/>
          <a:stretch>
            <a:fillRect/>
          </a:stretch>
        </p:blipFill>
        <p:spPr bwMode="auto">
          <a:xfrm>
            <a:off x="228600" y="190500"/>
            <a:ext cx="8686800" cy="5334000"/>
          </a:xfrm>
          <a:prstGeom prst="round2DiagRect">
            <a:avLst>
              <a:gd name="adj1" fmla="val 6624"/>
              <a:gd name="adj2" fmla="val 33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068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5068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1791950"/>
            <a:ext cx="7484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868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19868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647700"/>
            <a:ext cx="2404296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695700"/>
            <a:ext cx="240429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419100"/>
            <a:ext cx="3076135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8678875_1029589543807799_10666620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148"/>
            <a:ext cx="3352800" cy="22483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70" y="1333500"/>
            <a:ext cx="2404296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0005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বায়ু দূষণের তিনটি কারণ লেখ। বায়ু দূষণের ফলে কী কী রোগ হতে পারে?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52500"/>
            <a:ext cx="333375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(9).jpg"/>
          <p:cNvPicPr>
            <a:picLocks noChangeAspect="1"/>
          </p:cNvPicPr>
          <p:nvPr/>
        </p:nvPicPr>
        <p:blipFill>
          <a:blip r:embed="rId3"/>
          <a:srcRect b="16022"/>
          <a:stretch>
            <a:fillRect/>
          </a:stretch>
        </p:blipFill>
        <p:spPr>
          <a:xfrm>
            <a:off x="304800" y="3691314"/>
            <a:ext cx="3352800" cy="1833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52500"/>
            <a:ext cx="3200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695700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190500"/>
            <a:ext cx="4572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কোন ধরনের দূষণ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446193"/>
            <a:ext cx="914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099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দূষন কিভাবে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771900"/>
            <a:ext cx="1752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পানিতে বিভিন্ন ক্ষতিকর পদার্থ মিশ্রিত হয়ে পানি দূষিত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266700"/>
            <a:ext cx="5486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দূষণ আমাদের জীবনে কী কী প্রভাব ফেলছে?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30).jpg"/>
          <p:cNvPicPr>
            <a:picLocks noChangeAspect="1"/>
          </p:cNvPicPr>
          <p:nvPr/>
        </p:nvPicPr>
        <p:blipFill>
          <a:blip r:embed="rId2"/>
          <a:srcRect l="12800" r="24800"/>
          <a:stretch>
            <a:fillRect/>
          </a:stretch>
        </p:blipFill>
        <p:spPr>
          <a:xfrm>
            <a:off x="457200" y="1032510"/>
            <a:ext cx="361725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28700"/>
            <a:ext cx="3733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90900"/>
            <a:ext cx="36576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53000" y="34671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দূষণের কারণে মানুষ কলেরা বা ডায়রিয়ার মতো পানিবাহিত রোগে এবং বিভিন্ন চর্মরোগে আক্রান্ত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288883-D5E2-4360-897C-0A3342259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754" y="1257300"/>
            <a:ext cx="4020646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FD2873-9D6F-448F-B7DD-37602FEEBF34}"/>
              </a:ext>
            </a:extLst>
          </p:cNvPr>
          <p:cNvSpPr txBox="1"/>
          <p:nvPr/>
        </p:nvSpPr>
        <p:spPr>
          <a:xfrm>
            <a:off x="4802874" y="114300"/>
            <a:ext cx="3807726" cy="796469"/>
          </a:xfrm>
          <a:prstGeom prst="cloudCallout">
            <a:avLst>
              <a:gd name="adj1" fmla="val -26216"/>
              <a:gd name="adj2" fmla="val 102089"/>
            </a:avLst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291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পরিবেশ দূষণের ৫টি ক্ষতিকর প্রভাব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D6A158-B5CE-444C-B2A9-2DB34D77CEF6}"/>
              </a:ext>
            </a:extLst>
          </p:cNvPr>
          <p:cNvSpPr txBox="1"/>
          <p:nvPr/>
        </p:nvSpPr>
        <p:spPr>
          <a:xfrm>
            <a:off x="2982037" y="114300"/>
            <a:ext cx="296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6D5434-1B2A-4662-96E4-BF37DD785714}"/>
              </a:ext>
            </a:extLst>
          </p:cNvPr>
          <p:cNvSpPr txBox="1"/>
          <p:nvPr/>
        </p:nvSpPr>
        <p:spPr>
          <a:xfrm>
            <a:off x="232229" y="4925080"/>
            <a:ext cx="87593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ও ১১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6" y="876300"/>
            <a:ext cx="7768764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FD2873-9D6F-448F-B7DD-37602FEEBF34}"/>
              </a:ext>
            </a:extLst>
          </p:cNvPr>
          <p:cNvSpPr txBox="1"/>
          <p:nvPr/>
        </p:nvSpPr>
        <p:spPr>
          <a:xfrm>
            <a:off x="4802874" y="190500"/>
            <a:ext cx="3807726" cy="796469"/>
          </a:xfrm>
          <a:prstGeom prst="cloudCallout">
            <a:avLst>
              <a:gd name="adj1" fmla="val -26216"/>
              <a:gd name="adj2" fmla="val 102089"/>
            </a:avLst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85900"/>
            <a:ext cx="3276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051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পরিবেশ দূষণ গুলো কী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বায়ু দূষণের ফলে যেসকল রোগ হয় তারমধ্যে দুইটির নাম বল।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পরিবেশ দূষণের দুইটি কারণ বল।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পরিবেশ সংরক্ষণের দুইটি উপায়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026594"/>
            <a:ext cx="3475824" cy="1516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4ED94E-F8BA-4959-B16A-8350E06BAB76}"/>
              </a:ext>
            </a:extLst>
          </p:cNvPr>
          <p:cNvSpPr txBox="1"/>
          <p:nvPr/>
        </p:nvSpPr>
        <p:spPr>
          <a:xfrm>
            <a:off x="3562646" y="382369"/>
            <a:ext cx="30667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3154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 মাটি দূষণ কেন মানুষের স্বাস্থ্যের জন্য ক্ষতিকর ৫ টি বাক্যে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18182"/>
            <a:ext cx="8839200" cy="538251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9845" y="963844"/>
            <a:ext cx="72777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</a:t>
            </a:r>
            <a:r>
              <a:rPr lang="bn-IN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en-US" sz="8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3284" y="2898219"/>
            <a:ext cx="6237916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11708"/>
            <a:ext cx="1113709" cy="125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F79213F-D8B2-4568-BBB6-57ABD35685B8}"/>
              </a:ext>
            </a:extLst>
          </p:cNvPr>
          <p:cNvSpPr/>
          <p:nvPr/>
        </p:nvSpPr>
        <p:spPr>
          <a:xfrm>
            <a:off x="3810000" y="281285"/>
            <a:ext cx="1981200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7B2EFB-E1BB-4DF2-990B-9EA6C575622A}"/>
              </a:ext>
            </a:extLst>
          </p:cNvPr>
          <p:cNvGrpSpPr/>
          <p:nvPr/>
        </p:nvGrpSpPr>
        <p:grpSpPr>
          <a:xfrm>
            <a:off x="914400" y="285750"/>
            <a:ext cx="7620000" cy="2209799"/>
            <a:chOff x="1555564" y="1564678"/>
            <a:chExt cx="8494060" cy="273848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1FF0E19-5EF6-42EC-88F0-22CF4F1C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564" y="1564678"/>
              <a:ext cx="2643608" cy="27384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6739900-8355-46BE-AC23-14E753A5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904" y="1678781"/>
              <a:ext cx="2328720" cy="250141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F9BCE9-BC4C-4FE9-A1DD-A1EF3781E6A8}"/>
              </a:ext>
            </a:extLst>
          </p:cNvPr>
          <p:cNvSpPr txBox="1"/>
          <p:nvPr/>
        </p:nvSpPr>
        <p:spPr>
          <a:xfrm>
            <a:off x="4800600" y="3288090"/>
            <a:ext cx="405925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( বায়ু, পানি)</a:t>
            </a:r>
          </a:p>
        </p:txBody>
      </p:sp>
      <p:pic>
        <p:nvPicPr>
          <p:cNvPr id="12" name="Picture 11" descr="Screenshot_20190825-130224_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04775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81000" y="3257550"/>
            <a:ext cx="37338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613231"/>
            <a:ext cx="24384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056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98793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পরিবেশ দূষণ কী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দূষণের উৎস ও কারণ বলতে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দূষণের প্রভাব বর্ণনা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84500" y="1333500"/>
          <a:ext cx="3175000" cy="685800"/>
        </p:xfrm>
        <a:graphic>
          <a:graphicData uri="http://schemas.openxmlformats.org/presentationml/2006/ole">
            <p:oleObj spid="_x0000_s1026" name="Packager Shell Object" showAsIcon="1" r:id="rId3" imgW="3175560" imgH="68580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4953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 মনিরা চলো একটি ভিডিও 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6289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দেখে কী বুঝতে পারলে?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619500"/>
            <a:ext cx="2971800" cy="796469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914400" y="758904"/>
            <a:ext cx="390443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933700"/>
            <a:ext cx="3352800" cy="1283910"/>
          </a:xfrm>
          <a:prstGeom prst="star6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8864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সোনা মনিরা বলতো, পরিবেশ দূষণ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63105"/>
            <a:ext cx="77724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বেঁচে থাকার জন্য আমরা পরিবেশ কে নানাভাবে ব্যবহার করি। ফলে পরিবেশে বিভিন্ন পরিবর্তন ঘটে। এই পরিবর্তন যখন জীবের জন্য ক্ষতিকর হয়, তখন তাকে আমরা পরিবেশ দূষণ বলি।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58725"/>
            <a:ext cx="80772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ক্ষতিকর ও বিষাক্ত পদার্থ পরিবেশে মিশলে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3916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পরিবেশ দূষণের ৫ টি কারণ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16" y="4500046"/>
            <a:ext cx="1736416" cy="1100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419100"/>
            <a:ext cx="1736416" cy="1100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66700"/>
            <a:ext cx="1736416" cy="1100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78FBF7-405C-4AD9-996B-985B133C2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84" y="4229100"/>
            <a:ext cx="1736416" cy="1100654"/>
          </a:xfrm>
          <a:prstGeom prst="rect">
            <a:avLst/>
          </a:prstGeom>
        </p:spPr>
      </p:pic>
      <p:sp>
        <p:nvSpPr>
          <p:cNvPr id="10" name="Speech Bubble: Rectangle 1">
            <a:extLst>
              <a:ext uri="{FF2B5EF4-FFF2-40B4-BE49-F238E27FC236}">
                <a16:creationId xmlns=""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886200" y="342900"/>
            <a:ext cx="3154667" cy="657849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rgbClr val="EC44D8"/>
              </a:gs>
              <a:gs pos="21000">
                <a:srgbClr val="FFC000"/>
              </a:gs>
              <a:gs pos="64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rgbClr val="0E3F12"/>
              </a:gs>
              <a:gs pos="84500">
                <a:srgbClr val="1B7E24"/>
              </a:gs>
              <a:gs pos="41000">
                <a:schemeClr val="bg1"/>
              </a:gs>
              <a:gs pos="69000">
                <a:srgbClr val="35FB48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463" y="1373744"/>
            <a:ext cx="1971137" cy="2321956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 মনিরা বলতো আমাদের চারপাশে কী ধরনের পরিবেশ দূষণ রয়েছে?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55" y="647700"/>
            <a:ext cx="3423645" cy="187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7" y="3193985"/>
            <a:ext cx="3423645" cy="187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7700"/>
            <a:ext cx="3414989" cy="187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369" y="3193985"/>
            <a:ext cx="3393831" cy="187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25482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দষণ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6289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0673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শব্দ দষণ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0673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"/>
            <a:ext cx="266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দূষণের প্রভাব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700"/>
            <a:ext cx="3581400" cy="1947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5091"/>
            <a:ext cx="3617434" cy="1993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28701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4292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কোন ধরনের দূষণ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827193"/>
            <a:ext cx="685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398103"/>
            <a:ext cx="4343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কলকারখানা,ইটভাটা ও যানবাহনের ধোয়া বায়ু দূষণের প্রধান কারণ।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388703"/>
            <a:ext cx="44958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তাছাড়া বিভিন্ন ক্ষতিকর গ্যাস, ধুলিকণা, ধোয়া অথবা দুর্গন্ধ বায়ুতে মিশে বায়ু দূষিত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429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দূষণ আমাদের জীবনে কী প্রভাব ফেলছে?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28700"/>
            <a:ext cx="3581400" cy="1981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(2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019342"/>
            <a:ext cx="3505200" cy="196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ages(2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3909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43400" y="3771900"/>
            <a:ext cx="4648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দূষণের ফলে মানুষ ফুসফুসের ক্যান্সার, শ্বাস জনিত রোগ সহ বিভিন্ন রোগে আক্রান্ত হচ্ছে।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385</Words>
  <Application>Microsoft Office PowerPoint</Application>
  <PresentationFormat>On-screen Show (16:10)</PresentationFormat>
  <Paragraphs>60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30</cp:revision>
  <dcterms:created xsi:type="dcterms:W3CDTF">2006-08-16T00:00:00Z</dcterms:created>
  <dcterms:modified xsi:type="dcterms:W3CDTF">2020-02-01T01:27:35Z</dcterms:modified>
</cp:coreProperties>
</file>