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9" r:id="rId9"/>
    <p:sldId id="265" r:id="rId10"/>
    <p:sldId id="270" r:id="rId11"/>
    <p:sldId id="266" r:id="rId12"/>
    <p:sldId id="272" r:id="rId13"/>
    <p:sldId id="267" r:id="rId14"/>
    <p:sldId id="271" r:id="rId15"/>
    <p:sldId id="273" r:id="rId16"/>
    <p:sldId id="276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9" autoAdjust="0"/>
    <p:restoredTop sz="92473" autoAdjust="0"/>
  </p:normalViewPr>
  <p:slideViewPr>
    <p:cSldViewPr>
      <p:cViewPr varScale="1">
        <p:scale>
          <a:sx n="47" d="100"/>
          <a:sy n="47" d="100"/>
        </p:scale>
        <p:origin x="16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29D9F-FED8-42E7-9B78-CF83D85768D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A0726F-C7CE-430A-89FC-97D229555C81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পানির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প্রাকৃতিক উৎস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68C3F6E-DFEC-479E-BCC3-B68B6FFC94F4}" type="parTrans" cxnId="{9664BC96-12D4-49B3-B00D-537D2620379B}">
      <dgm:prSet/>
      <dgm:spPr/>
      <dgm:t>
        <a:bodyPr/>
        <a:lstStyle/>
        <a:p>
          <a:endParaRPr lang="en-US"/>
        </a:p>
      </dgm:t>
    </dgm:pt>
    <dgm:pt modelId="{0A2C4DF9-6100-414C-B244-D90AB32D093D}" type="sibTrans" cxnId="{9664BC96-12D4-49B3-B00D-537D2620379B}">
      <dgm:prSet/>
      <dgm:spPr/>
      <dgm:t>
        <a:bodyPr/>
        <a:lstStyle/>
        <a:p>
          <a:endParaRPr lang="en-US"/>
        </a:p>
      </dgm:t>
    </dgm:pt>
    <dgm:pt modelId="{6A76B238-40F5-48BE-AEC9-EE1D6065543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বৃষ্টি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7193A54-82C4-4809-93EA-01433C223250}" type="parTrans" cxnId="{F68ADB09-C558-4339-AF12-81ED761C4903}">
      <dgm:prSet/>
      <dgm:spPr/>
      <dgm:t>
        <a:bodyPr/>
        <a:lstStyle/>
        <a:p>
          <a:endParaRPr lang="en-US"/>
        </a:p>
      </dgm:t>
    </dgm:pt>
    <dgm:pt modelId="{14497317-7558-4A89-BC02-FB02E14A2465}" type="sibTrans" cxnId="{F68ADB09-C558-4339-AF12-81ED761C4903}">
      <dgm:prSet/>
      <dgm:spPr/>
      <dgm:t>
        <a:bodyPr/>
        <a:lstStyle/>
        <a:p>
          <a:endParaRPr lang="en-US"/>
        </a:p>
      </dgm:t>
    </dgm:pt>
    <dgm:pt modelId="{21541B19-676B-43D8-AF86-91A980E9237F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ঝর্ণা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50BC67F-5B72-48A7-9140-3B046B6672B5}" type="parTrans" cxnId="{587C3EE4-71E4-4316-86DA-4123CCB9983C}">
      <dgm:prSet/>
      <dgm:spPr/>
      <dgm:t>
        <a:bodyPr/>
        <a:lstStyle/>
        <a:p>
          <a:endParaRPr lang="en-US"/>
        </a:p>
      </dgm:t>
    </dgm:pt>
    <dgm:pt modelId="{14FE8B9C-653F-4A0E-A279-FCF62204FFE4}" type="sibTrans" cxnId="{587C3EE4-71E4-4316-86DA-4123CCB9983C}">
      <dgm:prSet/>
      <dgm:spPr/>
      <dgm:t>
        <a:bodyPr/>
        <a:lstStyle/>
        <a:p>
          <a:endParaRPr lang="en-US"/>
        </a:p>
      </dgm:t>
    </dgm:pt>
    <dgm:pt modelId="{7D6DBC9B-4D7C-4FCA-A428-5CA64163553F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নদী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9692854-F3C0-4E23-994A-09BC611CA355}" type="parTrans" cxnId="{ECF829C5-3FC6-4134-920B-057D48BFE4F5}">
      <dgm:prSet/>
      <dgm:spPr/>
      <dgm:t>
        <a:bodyPr/>
        <a:lstStyle/>
        <a:p>
          <a:endParaRPr lang="en-US"/>
        </a:p>
      </dgm:t>
    </dgm:pt>
    <dgm:pt modelId="{AC754D54-3447-4B63-90C1-71FDC583F8A1}" type="sibTrans" cxnId="{ECF829C5-3FC6-4134-920B-057D48BFE4F5}">
      <dgm:prSet/>
      <dgm:spPr/>
      <dgm:t>
        <a:bodyPr/>
        <a:lstStyle/>
        <a:p>
          <a:endParaRPr lang="en-US"/>
        </a:p>
      </dgm:t>
    </dgm:pt>
    <dgm:pt modelId="{563FDE38-9042-47B1-9F0E-BBBBA8F1B647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সমুদ্র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50B8DE8-0CF1-4C2C-AAAD-2037FDD8CCAA}" type="parTrans" cxnId="{7E051C24-8BE3-46DA-8ED3-6AD5A4ED6F0F}">
      <dgm:prSet/>
      <dgm:spPr/>
      <dgm:t>
        <a:bodyPr/>
        <a:lstStyle/>
        <a:p>
          <a:endParaRPr lang="en-US"/>
        </a:p>
      </dgm:t>
    </dgm:pt>
    <dgm:pt modelId="{04320AEF-13AB-4E09-94AF-5E3D197F8609}" type="sibTrans" cxnId="{7E051C24-8BE3-46DA-8ED3-6AD5A4ED6F0F}">
      <dgm:prSet/>
      <dgm:spPr/>
      <dgm:t>
        <a:bodyPr/>
        <a:lstStyle/>
        <a:p>
          <a:endParaRPr lang="en-US"/>
        </a:p>
      </dgm:t>
    </dgm:pt>
    <dgm:pt modelId="{5CBAEAF9-8013-42EB-9AA0-6D956B427DE2}" type="pres">
      <dgm:prSet presAssocID="{2E629D9F-FED8-42E7-9B78-CF83D85768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DE00AB-96D9-457B-A338-77746A3B5DF5}" type="pres">
      <dgm:prSet presAssocID="{7EA0726F-C7CE-430A-89FC-97D229555C81}" presName="centerShape" presStyleLbl="node0" presStyleIdx="0" presStyleCnt="1" custScaleX="169431" custLinFactNeighborX="1888" custLinFactNeighborY="-1397"/>
      <dgm:spPr/>
      <dgm:t>
        <a:bodyPr/>
        <a:lstStyle/>
        <a:p>
          <a:endParaRPr lang="en-US"/>
        </a:p>
      </dgm:t>
    </dgm:pt>
    <dgm:pt modelId="{02726A77-6FC5-485A-8D42-8C711C487C62}" type="pres">
      <dgm:prSet presAssocID="{6A76B238-40F5-48BE-AEC9-EE1D60655436}" presName="node" presStyleLbl="node1" presStyleIdx="0" presStyleCnt="4" custScaleX="159424" custRadScaleRad="126274" custRadScaleInc="-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02404-224D-48AF-AEA5-7F7D3E545014}" type="pres">
      <dgm:prSet presAssocID="{6A76B238-40F5-48BE-AEC9-EE1D60655436}" presName="dummy" presStyleCnt="0"/>
      <dgm:spPr/>
    </dgm:pt>
    <dgm:pt modelId="{9846624E-CAE5-46FB-84FA-CA632592E3E9}" type="pres">
      <dgm:prSet presAssocID="{14497317-7558-4A89-BC02-FB02E14A2465}" presName="sibTrans" presStyleLbl="sibTrans2D1" presStyleIdx="0" presStyleCnt="4" custLinFactNeighborX="3608" custLinFactNeighborY="1363"/>
      <dgm:spPr/>
      <dgm:t>
        <a:bodyPr/>
        <a:lstStyle/>
        <a:p>
          <a:endParaRPr lang="en-US"/>
        </a:p>
      </dgm:t>
    </dgm:pt>
    <dgm:pt modelId="{B4DC49D4-8711-45BF-8AE0-33D1A8D01EB1}" type="pres">
      <dgm:prSet presAssocID="{21541B19-676B-43D8-AF86-91A980E9237F}" presName="node" presStyleLbl="node1" presStyleIdx="1" presStyleCnt="4" custRadScaleRad="132873" custRadScaleInc="4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D7472-7C44-42F8-B33E-EE7C59599115}" type="pres">
      <dgm:prSet presAssocID="{21541B19-676B-43D8-AF86-91A980E9237F}" presName="dummy" presStyleCnt="0"/>
      <dgm:spPr/>
    </dgm:pt>
    <dgm:pt modelId="{F48E8CFB-67A6-4BF8-ABA8-9ADA61E2EE15}" type="pres">
      <dgm:prSet presAssocID="{14FE8B9C-653F-4A0E-A279-FCF62204FFE4}" presName="sibTrans" presStyleLbl="sibTrans2D1" presStyleIdx="1" presStyleCnt="4" custLinFactNeighborX="3151" custLinFactNeighborY="-5585"/>
      <dgm:spPr/>
      <dgm:t>
        <a:bodyPr/>
        <a:lstStyle/>
        <a:p>
          <a:endParaRPr lang="en-US"/>
        </a:p>
      </dgm:t>
    </dgm:pt>
    <dgm:pt modelId="{E85C6161-AC8C-4946-B459-CA5688D80734}" type="pres">
      <dgm:prSet presAssocID="{7D6DBC9B-4D7C-4FCA-A428-5CA64163553F}" presName="node" presStyleLbl="node1" presStyleIdx="2" presStyleCnt="4" custScaleX="188247" custRadScaleRad="135197" custRadScaleInc="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2E70B-5885-4715-8055-019BBCB10EC4}" type="pres">
      <dgm:prSet presAssocID="{7D6DBC9B-4D7C-4FCA-A428-5CA64163553F}" presName="dummy" presStyleCnt="0"/>
      <dgm:spPr/>
    </dgm:pt>
    <dgm:pt modelId="{F65EB878-F2C9-4414-84E9-52EBC5575569}" type="pres">
      <dgm:prSet presAssocID="{AC754D54-3447-4B63-90C1-71FDC583F8A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F136088-BBEB-42FF-B4EF-D8270F55A8C8}" type="pres">
      <dgm:prSet presAssocID="{563FDE38-9042-47B1-9F0E-BBBBA8F1B647}" presName="node" presStyleLbl="node1" presStyleIdx="3" presStyleCnt="4" custScaleX="101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76A3E-CF59-4848-8093-295819532C0A}" type="pres">
      <dgm:prSet presAssocID="{563FDE38-9042-47B1-9F0E-BBBBA8F1B647}" presName="dummy" presStyleCnt="0"/>
      <dgm:spPr/>
    </dgm:pt>
    <dgm:pt modelId="{EA9DAD44-A7CF-427E-B69E-F80AA5E8DF1F}" type="pres">
      <dgm:prSet presAssocID="{04320AEF-13AB-4E09-94AF-5E3D197F860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CFEAE42-8E37-4960-A89C-2FC97758C695}" type="presOf" srcId="{6A76B238-40F5-48BE-AEC9-EE1D60655436}" destId="{02726A77-6FC5-485A-8D42-8C711C487C62}" srcOrd="0" destOrd="0" presId="urn:microsoft.com/office/officeart/2005/8/layout/radial6"/>
    <dgm:cxn modelId="{F68ADB09-C558-4339-AF12-81ED761C4903}" srcId="{7EA0726F-C7CE-430A-89FC-97D229555C81}" destId="{6A76B238-40F5-48BE-AEC9-EE1D60655436}" srcOrd="0" destOrd="0" parTransId="{77193A54-82C4-4809-93EA-01433C223250}" sibTransId="{14497317-7558-4A89-BC02-FB02E14A2465}"/>
    <dgm:cxn modelId="{9664BC96-12D4-49B3-B00D-537D2620379B}" srcId="{2E629D9F-FED8-42E7-9B78-CF83D85768D4}" destId="{7EA0726F-C7CE-430A-89FC-97D229555C81}" srcOrd="0" destOrd="0" parTransId="{668C3F6E-DFEC-479E-BCC3-B68B6FFC94F4}" sibTransId="{0A2C4DF9-6100-414C-B244-D90AB32D093D}"/>
    <dgm:cxn modelId="{881DC6D8-462F-40AD-B664-6325478BFCCB}" type="presOf" srcId="{7EA0726F-C7CE-430A-89FC-97D229555C81}" destId="{D4DE00AB-96D9-457B-A338-77746A3B5DF5}" srcOrd="0" destOrd="0" presId="urn:microsoft.com/office/officeart/2005/8/layout/radial6"/>
    <dgm:cxn modelId="{BD60D38D-477A-4FBD-904A-657969466E65}" type="presOf" srcId="{14497317-7558-4A89-BC02-FB02E14A2465}" destId="{9846624E-CAE5-46FB-84FA-CA632592E3E9}" srcOrd="0" destOrd="0" presId="urn:microsoft.com/office/officeart/2005/8/layout/radial6"/>
    <dgm:cxn modelId="{7CC404E4-0C36-4AF9-A2EB-4F7CD2752993}" type="presOf" srcId="{14FE8B9C-653F-4A0E-A279-FCF62204FFE4}" destId="{F48E8CFB-67A6-4BF8-ABA8-9ADA61E2EE15}" srcOrd="0" destOrd="0" presId="urn:microsoft.com/office/officeart/2005/8/layout/radial6"/>
    <dgm:cxn modelId="{93C5B825-3960-4CED-8B5C-E4D9240FABD9}" type="presOf" srcId="{563FDE38-9042-47B1-9F0E-BBBBA8F1B647}" destId="{4F136088-BBEB-42FF-B4EF-D8270F55A8C8}" srcOrd="0" destOrd="0" presId="urn:microsoft.com/office/officeart/2005/8/layout/radial6"/>
    <dgm:cxn modelId="{E80013BB-E21C-4417-8E84-7B33FDBFE4B1}" type="presOf" srcId="{AC754D54-3447-4B63-90C1-71FDC583F8A1}" destId="{F65EB878-F2C9-4414-84E9-52EBC5575569}" srcOrd="0" destOrd="0" presId="urn:microsoft.com/office/officeart/2005/8/layout/radial6"/>
    <dgm:cxn modelId="{9FC16140-2087-4AE2-89CC-9AF2DCE8D0CC}" type="presOf" srcId="{04320AEF-13AB-4E09-94AF-5E3D197F8609}" destId="{EA9DAD44-A7CF-427E-B69E-F80AA5E8DF1F}" srcOrd="0" destOrd="0" presId="urn:microsoft.com/office/officeart/2005/8/layout/radial6"/>
    <dgm:cxn modelId="{3BD25FB5-241E-4225-B1BE-D907A4779069}" type="presOf" srcId="{2E629D9F-FED8-42E7-9B78-CF83D85768D4}" destId="{5CBAEAF9-8013-42EB-9AA0-6D956B427DE2}" srcOrd="0" destOrd="0" presId="urn:microsoft.com/office/officeart/2005/8/layout/radial6"/>
    <dgm:cxn modelId="{8A84F22D-34C7-4A70-BF2E-77D0170E15D4}" type="presOf" srcId="{21541B19-676B-43D8-AF86-91A980E9237F}" destId="{B4DC49D4-8711-45BF-8AE0-33D1A8D01EB1}" srcOrd="0" destOrd="0" presId="urn:microsoft.com/office/officeart/2005/8/layout/radial6"/>
    <dgm:cxn modelId="{0790461E-5E4B-4AF4-8A7C-366F12418F44}" type="presOf" srcId="{7D6DBC9B-4D7C-4FCA-A428-5CA64163553F}" destId="{E85C6161-AC8C-4946-B459-CA5688D80734}" srcOrd="0" destOrd="0" presId="urn:microsoft.com/office/officeart/2005/8/layout/radial6"/>
    <dgm:cxn modelId="{7E051C24-8BE3-46DA-8ED3-6AD5A4ED6F0F}" srcId="{7EA0726F-C7CE-430A-89FC-97D229555C81}" destId="{563FDE38-9042-47B1-9F0E-BBBBA8F1B647}" srcOrd="3" destOrd="0" parTransId="{450B8DE8-0CF1-4C2C-AAAD-2037FDD8CCAA}" sibTransId="{04320AEF-13AB-4E09-94AF-5E3D197F8609}"/>
    <dgm:cxn modelId="{587C3EE4-71E4-4316-86DA-4123CCB9983C}" srcId="{7EA0726F-C7CE-430A-89FC-97D229555C81}" destId="{21541B19-676B-43D8-AF86-91A980E9237F}" srcOrd="1" destOrd="0" parTransId="{E50BC67F-5B72-48A7-9140-3B046B6672B5}" sibTransId="{14FE8B9C-653F-4A0E-A279-FCF62204FFE4}"/>
    <dgm:cxn modelId="{ECF829C5-3FC6-4134-920B-057D48BFE4F5}" srcId="{7EA0726F-C7CE-430A-89FC-97D229555C81}" destId="{7D6DBC9B-4D7C-4FCA-A428-5CA64163553F}" srcOrd="2" destOrd="0" parTransId="{D9692854-F3C0-4E23-994A-09BC611CA355}" sibTransId="{AC754D54-3447-4B63-90C1-71FDC583F8A1}"/>
    <dgm:cxn modelId="{46B4FFFA-B77E-4681-BE88-611113AAE399}" type="presParOf" srcId="{5CBAEAF9-8013-42EB-9AA0-6D956B427DE2}" destId="{D4DE00AB-96D9-457B-A338-77746A3B5DF5}" srcOrd="0" destOrd="0" presId="urn:microsoft.com/office/officeart/2005/8/layout/radial6"/>
    <dgm:cxn modelId="{DEB79782-84A4-4D88-9285-508D81CD040A}" type="presParOf" srcId="{5CBAEAF9-8013-42EB-9AA0-6D956B427DE2}" destId="{02726A77-6FC5-485A-8D42-8C711C487C62}" srcOrd="1" destOrd="0" presId="urn:microsoft.com/office/officeart/2005/8/layout/radial6"/>
    <dgm:cxn modelId="{7BF073EF-4E9E-4E9E-BF8D-82C60F63BD29}" type="presParOf" srcId="{5CBAEAF9-8013-42EB-9AA0-6D956B427DE2}" destId="{30302404-224D-48AF-AEA5-7F7D3E545014}" srcOrd="2" destOrd="0" presId="urn:microsoft.com/office/officeart/2005/8/layout/radial6"/>
    <dgm:cxn modelId="{4CA14918-53B2-4025-A1C4-FC97F6F34457}" type="presParOf" srcId="{5CBAEAF9-8013-42EB-9AA0-6D956B427DE2}" destId="{9846624E-CAE5-46FB-84FA-CA632592E3E9}" srcOrd="3" destOrd="0" presId="urn:microsoft.com/office/officeart/2005/8/layout/radial6"/>
    <dgm:cxn modelId="{E82BAC0F-86DC-4332-A014-59D9E4EC062D}" type="presParOf" srcId="{5CBAEAF9-8013-42EB-9AA0-6D956B427DE2}" destId="{B4DC49D4-8711-45BF-8AE0-33D1A8D01EB1}" srcOrd="4" destOrd="0" presId="urn:microsoft.com/office/officeart/2005/8/layout/radial6"/>
    <dgm:cxn modelId="{D1FBF22B-E967-48DA-ADC5-31A2846A3B79}" type="presParOf" srcId="{5CBAEAF9-8013-42EB-9AA0-6D956B427DE2}" destId="{CF5D7472-7C44-42F8-B33E-EE7C59599115}" srcOrd="5" destOrd="0" presId="urn:microsoft.com/office/officeart/2005/8/layout/radial6"/>
    <dgm:cxn modelId="{6FA74291-D6F1-473F-8445-6A27B364CA1E}" type="presParOf" srcId="{5CBAEAF9-8013-42EB-9AA0-6D956B427DE2}" destId="{F48E8CFB-67A6-4BF8-ABA8-9ADA61E2EE15}" srcOrd="6" destOrd="0" presId="urn:microsoft.com/office/officeart/2005/8/layout/radial6"/>
    <dgm:cxn modelId="{2545FE9A-0705-44BD-90CA-65B214516063}" type="presParOf" srcId="{5CBAEAF9-8013-42EB-9AA0-6D956B427DE2}" destId="{E85C6161-AC8C-4946-B459-CA5688D80734}" srcOrd="7" destOrd="0" presId="urn:microsoft.com/office/officeart/2005/8/layout/radial6"/>
    <dgm:cxn modelId="{5F344991-5AB8-4929-9815-67CF88AAC1E1}" type="presParOf" srcId="{5CBAEAF9-8013-42EB-9AA0-6D956B427DE2}" destId="{E7D2E70B-5885-4715-8055-019BBCB10EC4}" srcOrd="8" destOrd="0" presId="urn:microsoft.com/office/officeart/2005/8/layout/radial6"/>
    <dgm:cxn modelId="{FAB4B687-E30C-4468-8E32-62619E4E5878}" type="presParOf" srcId="{5CBAEAF9-8013-42EB-9AA0-6D956B427DE2}" destId="{F65EB878-F2C9-4414-84E9-52EBC5575569}" srcOrd="9" destOrd="0" presId="urn:microsoft.com/office/officeart/2005/8/layout/radial6"/>
    <dgm:cxn modelId="{9DEA829A-E44E-47E3-8EED-C9918CB3F409}" type="presParOf" srcId="{5CBAEAF9-8013-42EB-9AA0-6D956B427DE2}" destId="{4F136088-BBEB-42FF-B4EF-D8270F55A8C8}" srcOrd="10" destOrd="0" presId="urn:microsoft.com/office/officeart/2005/8/layout/radial6"/>
    <dgm:cxn modelId="{1962E612-60C4-4333-8FAB-116888E96AAF}" type="presParOf" srcId="{5CBAEAF9-8013-42EB-9AA0-6D956B427DE2}" destId="{11176A3E-CF59-4848-8093-295819532C0A}" srcOrd="11" destOrd="0" presId="urn:microsoft.com/office/officeart/2005/8/layout/radial6"/>
    <dgm:cxn modelId="{F7AD89C9-C717-4E42-9004-77B4D99C096F}" type="presParOf" srcId="{5CBAEAF9-8013-42EB-9AA0-6D956B427DE2}" destId="{EA9DAD44-A7CF-427E-B69E-F80AA5E8DF1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A1827-8460-48BE-935F-2AC21B7396E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473DC6-6608-4985-ACE9-179ACE7115E6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মানুষের তৈরি পানির উৎস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22D26BD-A6C9-4362-9445-089790805B02}" type="parTrans" cxnId="{41FBD386-3742-49C2-9694-C1B82816A37B}">
      <dgm:prSet/>
      <dgm:spPr/>
      <dgm:t>
        <a:bodyPr/>
        <a:lstStyle/>
        <a:p>
          <a:endParaRPr lang="en-US"/>
        </a:p>
      </dgm:t>
    </dgm:pt>
    <dgm:pt modelId="{E8517F42-3474-4115-ABFE-C003FC88F077}" type="sibTrans" cxnId="{41FBD386-3742-49C2-9694-C1B82816A37B}">
      <dgm:prSet/>
      <dgm:spPr/>
      <dgm:t>
        <a:bodyPr/>
        <a:lstStyle/>
        <a:p>
          <a:endParaRPr lang="en-US"/>
        </a:p>
      </dgm:t>
    </dgm:pt>
    <dgm:pt modelId="{7423B61F-99FA-4B64-97BC-D57861529F91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পুকুর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C01626F2-4D2C-46CA-A61A-1099B05631BC}" type="parTrans" cxnId="{EE6784D3-F9C1-4185-93EC-9CD2A9DD92CC}">
      <dgm:prSet/>
      <dgm:spPr/>
      <dgm:t>
        <a:bodyPr/>
        <a:lstStyle/>
        <a:p>
          <a:endParaRPr lang="en-US"/>
        </a:p>
      </dgm:t>
    </dgm:pt>
    <dgm:pt modelId="{544A715F-EE60-488E-8811-F33C983352EC}" type="sibTrans" cxnId="{EE6784D3-F9C1-4185-93EC-9CD2A9DD92CC}">
      <dgm:prSet/>
      <dgm:spPr/>
      <dgm:t>
        <a:bodyPr/>
        <a:lstStyle/>
        <a:p>
          <a:endParaRPr lang="en-US"/>
        </a:p>
      </dgm:t>
    </dgm:pt>
    <dgm:pt modelId="{06024F8A-C294-4AD6-A29D-BDCE336ED196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কূয়া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0D7DDEA-C3D6-471F-A396-B32A9CF1D67E}" type="parTrans" cxnId="{6EAD72D3-8B9C-464F-8DBC-D7DC3030AC58}">
      <dgm:prSet/>
      <dgm:spPr/>
      <dgm:t>
        <a:bodyPr/>
        <a:lstStyle/>
        <a:p>
          <a:endParaRPr lang="en-US"/>
        </a:p>
      </dgm:t>
    </dgm:pt>
    <dgm:pt modelId="{008E6EE5-FFCD-4F81-ABCD-45A7FEBEB433}" type="sibTrans" cxnId="{6EAD72D3-8B9C-464F-8DBC-D7DC3030AC58}">
      <dgm:prSet/>
      <dgm:spPr/>
      <dgm:t>
        <a:bodyPr/>
        <a:lstStyle/>
        <a:p>
          <a:endParaRPr lang="en-US"/>
        </a:p>
      </dgm:t>
    </dgm:pt>
    <dgm:pt modelId="{B5E6556E-8423-4A92-8DC0-D85DC63AD4B6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নলকূপ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71A5BAE-210B-4132-8B12-5147E5C2C394}" type="parTrans" cxnId="{F2C60C76-9DB4-4984-BA5F-247ECB017802}">
      <dgm:prSet/>
      <dgm:spPr/>
      <dgm:t>
        <a:bodyPr/>
        <a:lstStyle/>
        <a:p>
          <a:endParaRPr lang="en-US"/>
        </a:p>
      </dgm:t>
    </dgm:pt>
    <dgm:pt modelId="{2F4A55F6-2CD0-4198-A597-6521B86D0550}" type="sibTrans" cxnId="{F2C60C76-9DB4-4984-BA5F-247ECB017802}">
      <dgm:prSet/>
      <dgm:spPr/>
      <dgm:t>
        <a:bodyPr/>
        <a:lstStyle/>
        <a:p>
          <a:endParaRPr lang="en-US"/>
        </a:p>
      </dgm:t>
    </dgm:pt>
    <dgm:pt modelId="{81744CAA-896F-4E3B-BB30-CD3724BDDC12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পানির</a:t>
          </a:r>
          <a:r>
            <a:rPr lang="bn-IN" sz="25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কল</a:t>
          </a:r>
          <a:endParaRPr lang="en-US" sz="2500" dirty="0">
            <a:latin typeface="NikoshBAN" pitchFamily="2" charset="0"/>
            <a:cs typeface="NikoshBAN" pitchFamily="2" charset="0"/>
          </a:endParaRPr>
        </a:p>
      </dgm:t>
    </dgm:pt>
    <dgm:pt modelId="{EF47BEF8-A698-4EB5-984D-289192852A1A}" type="parTrans" cxnId="{3567B62C-8E02-4678-8EE7-0F9D1D68CA05}">
      <dgm:prSet/>
      <dgm:spPr/>
      <dgm:t>
        <a:bodyPr/>
        <a:lstStyle/>
        <a:p>
          <a:endParaRPr lang="en-US"/>
        </a:p>
      </dgm:t>
    </dgm:pt>
    <dgm:pt modelId="{18A24F9F-3873-40A1-B52B-E405DBA89EF2}" type="sibTrans" cxnId="{3567B62C-8E02-4678-8EE7-0F9D1D68CA05}">
      <dgm:prSet/>
      <dgm:spPr/>
      <dgm:t>
        <a:bodyPr/>
        <a:lstStyle/>
        <a:p>
          <a:endParaRPr lang="en-US"/>
        </a:p>
      </dgm:t>
    </dgm:pt>
    <dgm:pt modelId="{38BEA606-4143-4EF4-9D7F-63F274FDEAE3}" type="pres">
      <dgm:prSet presAssocID="{FB6A1827-8460-48BE-935F-2AC21B7396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564BEE-689B-4304-A861-2CF8C8BAC71A}" type="pres">
      <dgm:prSet presAssocID="{13473DC6-6608-4985-ACE9-179ACE7115E6}" presName="centerShape" presStyleLbl="node0" presStyleIdx="0" presStyleCnt="1" custScaleX="153606"/>
      <dgm:spPr/>
      <dgm:t>
        <a:bodyPr/>
        <a:lstStyle/>
        <a:p>
          <a:endParaRPr lang="en-US"/>
        </a:p>
      </dgm:t>
    </dgm:pt>
    <dgm:pt modelId="{67E47C2B-1F7D-4C3D-8E40-C2F01FB4AAB4}" type="pres">
      <dgm:prSet presAssocID="{7423B61F-99FA-4B64-97BC-D57861529F91}" presName="node" presStyleLbl="node1" presStyleIdx="0" presStyleCnt="4" custScaleX="158879" custRadScaleRad="125347" custRadScaleInc="-7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2DAE9-83C7-40DF-AD1E-58D76C1E8A9A}" type="pres">
      <dgm:prSet presAssocID="{7423B61F-99FA-4B64-97BC-D57861529F91}" presName="dummy" presStyleCnt="0"/>
      <dgm:spPr/>
    </dgm:pt>
    <dgm:pt modelId="{2D95711E-04E7-4FED-A25D-3041C18D3024}" type="pres">
      <dgm:prSet presAssocID="{544A715F-EE60-488E-8811-F33C983352E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A80ACF6-BF0C-4103-8DE7-CFF6620EC24C}" type="pres">
      <dgm:prSet presAssocID="{06024F8A-C294-4AD6-A29D-BDCE336ED1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251F4-94D9-47C9-AC4B-DA2C5CE11089}" type="pres">
      <dgm:prSet presAssocID="{06024F8A-C294-4AD6-A29D-BDCE336ED196}" presName="dummy" presStyleCnt="0"/>
      <dgm:spPr/>
    </dgm:pt>
    <dgm:pt modelId="{CEB6339F-328D-4558-B518-40296FEFFE85}" type="pres">
      <dgm:prSet presAssocID="{008E6EE5-FFCD-4F81-ABCD-45A7FEBEB43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D2D65C3-7FBA-4EC6-8AFC-0DB5AA8D6DCD}" type="pres">
      <dgm:prSet presAssocID="{B5E6556E-8423-4A92-8DC0-D85DC63AD4B6}" presName="node" presStyleLbl="node1" presStyleIdx="2" presStyleCnt="4" custScaleX="161790" custRadScaleRad="141067" custRadScaleInc="-6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A1FCE-9EB2-40B2-9593-8197F836D861}" type="pres">
      <dgm:prSet presAssocID="{B5E6556E-8423-4A92-8DC0-D85DC63AD4B6}" presName="dummy" presStyleCnt="0"/>
      <dgm:spPr/>
    </dgm:pt>
    <dgm:pt modelId="{9ED54749-F0BB-4AC2-93EF-9B761B6D5258}" type="pres">
      <dgm:prSet presAssocID="{2F4A55F6-2CD0-4198-A597-6521B86D055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6C44D09-99A2-483A-BD38-4E3C0EB9E284}" type="pres">
      <dgm:prSet presAssocID="{81744CAA-896F-4E3B-BB30-CD3724BDDC12}" presName="node" presStyleLbl="node1" presStyleIdx="3" presStyleCnt="4" custScaleX="142090" custRadScaleRad="110067" custRadScaleInc="3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42AFE-27D3-46DC-BC41-0EBA7EE74B6A}" type="pres">
      <dgm:prSet presAssocID="{81744CAA-896F-4E3B-BB30-CD3724BDDC12}" presName="dummy" presStyleCnt="0"/>
      <dgm:spPr/>
    </dgm:pt>
    <dgm:pt modelId="{2D7EAC80-B8FF-4D59-B25A-B68B8994532B}" type="pres">
      <dgm:prSet presAssocID="{18A24F9F-3873-40A1-B52B-E405DBA89EF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71F7299-24AA-454D-8A25-0EE583C63C5D}" type="presOf" srcId="{7423B61F-99FA-4B64-97BC-D57861529F91}" destId="{67E47C2B-1F7D-4C3D-8E40-C2F01FB4AAB4}" srcOrd="0" destOrd="0" presId="urn:microsoft.com/office/officeart/2005/8/layout/radial6"/>
    <dgm:cxn modelId="{EE6784D3-F9C1-4185-93EC-9CD2A9DD92CC}" srcId="{13473DC6-6608-4985-ACE9-179ACE7115E6}" destId="{7423B61F-99FA-4B64-97BC-D57861529F91}" srcOrd="0" destOrd="0" parTransId="{C01626F2-4D2C-46CA-A61A-1099B05631BC}" sibTransId="{544A715F-EE60-488E-8811-F33C983352EC}"/>
    <dgm:cxn modelId="{CE43428C-231D-4F42-9629-837169039693}" type="presOf" srcId="{06024F8A-C294-4AD6-A29D-BDCE336ED196}" destId="{DA80ACF6-BF0C-4103-8DE7-CFF6620EC24C}" srcOrd="0" destOrd="0" presId="urn:microsoft.com/office/officeart/2005/8/layout/radial6"/>
    <dgm:cxn modelId="{6EAD72D3-8B9C-464F-8DBC-D7DC3030AC58}" srcId="{13473DC6-6608-4985-ACE9-179ACE7115E6}" destId="{06024F8A-C294-4AD6-A29D-BDCE336ED196}" srcOrd="1" destOrd="0" parTransId="{B0D7DDEA-C3D6-471F-A396-B32A9CF1D67E}" sibTransId="{008E6EE5-FFCD-4F81-ABCD-45A7FEBEB433}"/>
    <dgm:cxn modelId="{3567B62C-8E02-4678-8EE7-0F9D1D68CA05}" srcId="{13473DC6-6608-4985-ACE9-179ACE7115E6}" destId="{81744CAA-896F-4E3B-BB30-CD3724BDDC12}" srcOrd="3" destOrd="0" parTransId="{EF47BEF8-A698-4EB5-984D-289192852A1A}" sibTransId="{18A24F9F-3873-40A1-B52B-E405DBA89EF2}"/>
    <dgm:cxn modelId="{8EE7F140-453F-4A42-A551-1F61187F7F09}" type="presOf" srcId="{B5E6556E-8423-4A92-8DC0-D85DC63AD4B6}" destId="{4D2D65C3-7FBA-4EC6-8AFC-0DB5AA8D6DCD}" srcOrd="0" destOrd="0" presId="urn:microsoft.com/office/officeart/2005/8/layout/radial6"/>
    <dgm:cxn modelId="{267CD526-EE82-4AFA-A2D3-A2DCF4CF93CC}" type="presOf" srcId="{2F4A55F6-2CD0-4198-A597-6521B86D0550}" destId="{9ED54749-F0BB-4AC2-93EF-9B761B6D5258}" srcOrd="0" destOrd="0" presId="urn:microsoft.com/office/officeart/2005/8/layout/radial6"/>
    <dgm:cxn modelId="{CE7F493B-A01E-4C77-80E7-2E4E95E961CC}" type="presOf" srcId="{18A24F9F-3873-40A1-B52B-E405DBA89EF2}" destId="{2D7EAC80-B8FF-4D59-B25A-B68B8994532B}" srcOrd="0" destOrd="0" presId="urn:microsoft.com/office/officeart/2005/8/layout/radial6"/>
    <dgm:cxn modelId="{C9BF5505-367B-46F0-BB6D-A51E95BDB379}" type="presOf" srcId="{544A715F-EE60-488E-8811-F33C983352EC}" destId="{2D95711E-04E7-4FED-A25D-3041C18D3024}" srcOrd="0" destOrd="0" presId="urn:microsoft.com/office/officeart/2005/8/layout/radial6"/>
    <dgm:cxn modelId="{BCD48B37-E491-4C33-A68A-EB802E038949}" type="presOf" srcId="{FB6A1827-8460-48BE-935F-2AC21B7396EA}" destId="{38BEA606-4143-4EF4-9D7F-63F274FDEAE3}" srcOrd="0" destOrd="0" presId="urn:microsoft.com/office/officeart/2005/8/layout/radial6"/>
    <dgm:cxn modelId="{41FBD386-3742-49C2-9694-C1B82816A37B}" srcId="{FB6A1827-8460-48BE-935F-2AC21B7396EA}" destId="{13473DC6-6608-4985-ACE9-179ACE7115E6}" srcOrd="0" destOrd="0" parTransId="{322D26BD-A6C9-4362-9445-089790805B02}" sibTransId="{E8517F42-3474-4115-ABFE-C003FC88F077}"/>
    <dgm:cxn modelId="{F2C60C76-9DB4-4984-BA5F-247ECB017802}" srcId="{13473DC6-6608-4985-ACE9-179ACE7115E6}" destId="{B5E6556E-8423-4A92-8DC0-D85DC63AD4B6}" srcOrd="2" destOrd="0" parTransId="{971A5BAE-210B-4132-8B12-5147E5C2C394}" sibTransId="{2F4A55F6-2CD0-4198-A597-6521B86D0550}"/>
    <dgm:cxn modelId="{B012BC40-79EA-4482-AB35-CD27DD8479B7}" type="presOf" srcId="{008E6EE5-FFCD-4F81-ABCD-45A7FEBEB433}" destId="{CEB6339F-328D-4558-B518-40296FEFFE85}" srcOrd="0" destOrd="0" presId="urn:microsoft.com/office/officeart/2005/8/layout/radial6"/>
    <dgm:cxn modelId="{853BD5FE-664B-4862-9B94-7DAEA50124FB}" type="presOf" srcId="{13473DC6-6608-4985-ACE9-179ACE7115E6}" destId="{7F564BEE-689B-4304-A861-2CF8C8BAC71A}" srcOrd="0" destOrd="0" presId="urn:microsoft.com/office/officeart/2005/8/layout/radial6"/>
    <dgm:cxn modelId="{086D349F-F4EB-46A7-BA9F-39DD844FDB3F}" type="presOf" srcId="{81744CAA-896F-4E3B-BB30-CD3724BDDC12}" destId="{76C44D09-99A2-483A-BD38-4E3C0EB9E284}" srcOrd="0" destOrd="0" presId="urn:microsoft.com/office/officeart/2005/8/layout/radial6"/>
    <dgm:cxn modelId="{DDA19DC9-CEE0-4821-9E1D-46D528E149D7}" type="presParOf" srcId="{38BEA606-4143-4EF4-9D7F-63F274FDEAE3}" destId="{7F564BEE-689B-4304-A861-2CF8C8BAC71A}" srcOrd="0" destOrd="0" presId="urn:microsoft.com/office/officeart/2005/8/layout/radial6"/>
    <dgm:cxn modelId="{C235F6E0-EB79-481D-9137-CC69320BEFA3}" type="presParOf" srcId="{38BEA606-4143-4EF4-9D7F-63F274FDEAE3}" destId="{67E47C2B-1F7D-4C3D-8E40-C2F01FB4AAB4}" srcOrd="1" destOrd="0" presId="urn:microsoft.com/office/officeart/2005/8/layout/radial6"/>
    <dgm:cxn modelId="{57EE89BA-D95C-4C5A-BAE7-2AD05F454496}" type="presParOf" srcId="{38BEA606-4143-4EF4-9D7F-63F274FDEAE3}" destId="{CFA2DAE9-83C7-40DF-AD1E-58D76C1E8A9A}" srcOrd="2" destOrd="0" presId="urn:microsoft.com/office/officeart/2005/8/layout/radial6"/>
    <dgm:cxn modelId="{7E5F2BFE-817C-485E-8BFA-70EC3A5A4FDF}" type="presParOf" srcId="{38BEA606-4143-4EF4-9D7F-63F274FDEAE3}" destId="{2D95711E-04E7-4FED-A25D-3041C18D3024}" srcOrd="3" destOrd="0" presId="urn:microsoft.com/office/officeart/2005/8/layout/radial6"/>
    <dgm:cxn modelId="{609F4219-6297-4CD2-883A-8BF22F33ABBE}" type="presParOf" srcId="{38BEA606-4143-4EF4-9D7F-63F274FDEAE3}" destId="{DA80ACF6-BF0C-4103-8DE7-CFF6620EC24C}" srcOrd="4" destOrd="0" presId="urn:microsoft.com/office/officeart/2005/8/layout/radial6"/>
    <dgm:cxn modelId="{56B5F40F-A393-4744-A9B0-57124548FA9A}" type="presParOf" srcId="{38BEA606-4143-4EF4-9D7F-63F274FDEAE3}" destId="{35B251F4-94D9-47C9-AC4B-DA2C5CE11089}" srcOrd="5" destOrd="0" presId="urn:microsoft.com/office/officeart/2005/8/layout/radial6"/>
    <dgm:cxn modelId="{4AE96BAD-5685-42C6-9EBA-9DA70707F025}" type="presParOf" srcId="{38BEA606-4143-4EF4-9D7F-63F274FDEAE3}" destId="{CEB6339F-328D-4558-B518-40296FEFFE85}" srcOrd="6" destOrd="0" presId="urn:microsoft.com/office/officeart/2005/8/layout/radial6"/>
    <dgm:cxn modelId="{4C9C9990-CE6B-46D7-843F-399447B93440}" type="presParOf" srcId="{38BEA606-4143-4EF4-9D7F-63F274FDEAE3}" destId="{4D2D65C3-7FBA-4EC6-8AFC-0DB5AA8D6DCD}" srcOrd="7" destOrd="0" presId="urn:microsoft.com/office/officeart/2005/8/layout/radial6"/>
    <dgm:cxn modelId="{9F46A6CE-0F21-4CA6-BB02-ED57424D5182}" type="presParOf" srcId="{38BEA606-4143-4EF4-9D7F-63F274FDEAE3}" destId="{85BA1FCE-9EB2-40B2-9593-8197F836D861}" srcOrd="8" destOrd="0" presId="urn:microsoft.com/office/officeart/2005/8/layout/radial6"/>
    <dgm:cxn modelId="{68C5DB53-98BC-4A1E-B2C1-C4FEFD730976}" type="presParOf" srcId="{38BEA606-4143-4EF4-9D7F-63F274FDEAE3}" destId="{9ED54749-F0BB-4AC2-93EF-9B761B6D5258}" srcOrd="9" destOrd="0" presId="urn:microsoft.com/office/officeart/2005/8/layout/radial6"/>
    <dgm:cxn modelId="{4894CFA2-F405-41EC-94B5-4EDA1CE02D3E}" type="presParOf" srcId="{38BEA606-4143-4EF4-9D7F-63F274FDEAE3}" destId="{76C44D09-99A2-483A-BD38-4E3C0EB9E284}" srcOrd="10" destOrd="0" presId="urn:microsoft.com/office/officeart/2005/8/layout/radial6"/>
    <dgm:cxn modelId="{1361AE89-1CB8-432A-806B-3BA2A6861A02}" type="presParOf" srcId="{38BEA606-4143-4EF4-9D7F-63F274FDEAE3}" destId="{5FF42AFE-27D3-46DC-BC41-0EBA7EE74B6A}" srcOrd="11" destOrd="0" presId="urn:microsoft.com/office/officeart/2005/8/layout/radial6"/>
    <dgm:cxn modelId="{D5B63170-CD45-40EB-80C1-E4414B7616DA}" type="presParOf" srcId="{38BEA606-4143-4EF4-9D7F-63F274FDEAE3}" destId="{2D7EAC80-B8FF-4D59-B25A-B68B8994532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DAD44-A7CF-427E-B69E-F80AA5E8DF1F}">
      <dsp:nvSpPr>
        <dsp:cNvPr id="0" name=""/>
        <dsp:cNvSpPr/>
      </dsp:nvSpPr>
      <dsp:spPr>
        <a:xfrm>
          <a:off x="439837" y="794720"/>
          <a:ext cx="3281872" cy="3281872"/>
        </a:xfrm>
        <a:prstGeom prst="blockArc">
          <a:avLst>
            <a:gd name="adj1" fmla="val 9884469"/>
            <a:gd name="adj2" fmla="val 1630325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EB878-F2C9-4414-84E9-52EBC5575569}">
      <dsp:nvSpPr>
        <dsp:cNvPr id="0" name=""/>
        <dsp:cNvSpPr/>
      </dsp:nvSpPr>
      <dsp:spPr>
        <a:xfrm>
          <a:off x="392715" y="1783542"/>
          <a:ext cx="3281872" cy="3281872"/>
        </a:xfrm>
        <a:prstGeom prst="blockArc">
          <a:avLst>
            <a:gd name="adj1" fmla="val 5195559"/>
            <a:gd name="adj2" fmla="val 12042929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E8CFB-67A6-4BF8-ABA8-9ADA61E2EE15}">
      <dsp:nvSpPr>
        <dsp:cNvPr id="0" name=""/>
        <dsp:cNvSpPr/>
      </dsp:nvSpPr>
      <dsp:spPr>
        <a:xfrm>
          <a:off x="685794" y="1600199"/>
          <a:ext cx="3281872" cy="3281872"/>
        </a:xfrm>
        <a:prstGeom prst="blockArc">
          <a:avLst>
            <a:gd name="adj1" fmla="val 20468513"/>
            <a:gd name="adj2" fmla="val 5602584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6624E-CAE5-46FB-84FA-CA632592E3E9}">
      <dsp:nvSpPr>
        <dsp:cNvPr id="0" name=""/>
        <dsp:cNvSpPr/>
      </dsp:nvSpPr>
      <dsp:spPr>
        <a:xfrm>
          <a:off x="685802" y="838206"/>
          <a:ext cx="3281872" cy="3281872"/>
        </a:xfrm>
        <a:prstGeom prst="blockArc">
          <a:avLst>
            <a:gd name="adj1" fmla="val 16029592"/>
            <a:gd name="adj2" fmla="val 1027392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E00AB-96D9-457B-A338-77746A3B5DF5}">
      <dsp:nvSpPr>
        <dsp:cNvPr id="0" name=""/>
        <dsp:cNvSpPr/>
      </dsp:nvSpPr>
      <dsp:spPr>
        <a:xfrm>
          <a:off x="918087" y="2057413"/>
          <a:ext cx="2559433" cy="1510605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পানির</a:t>
          </a: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প্রাকৃতিক উৎস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918087" y="2057413"/>
        <a:ext cx="2559433" cy="1510605"/>
      </dsp:txXfrm>
    </dsp:sp>
    <dsp:sp modelId="{02726A77-6FC5-485A-8D42-8C711C487C62}">
      <dsp:nvSpPr>
        <dsp:cNvPr id="0" name=""/>
        <dsp:cNvSpPr/>
      </dsp:nvSpPr>
      <dsp:spPr>
        <a:xfrm>
          <a:off x="1286014" y="304798"/>
          <a:ext cx="1685787" cy="1057423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বৃষ্টি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286014" y="304798"/>
        <a:ext cx="1685787" cy="1057423"/>
      </dsp:txXfrm>
    </dsp:sp>
    <dsp:sp modelId="{B4DC49D4-8711-45BF-8AE0-33D1A8D01EB1}">
      <dsp:nvSpPr>
        <dsp:cNvPr id="0" name=""/>
        <dsp:cNvSpPr/>
      </dsp:nvSpPr>
      <dsp:spPr>
        <a:xfrm>
          <a:off x="3211436" y="2377627"/>
          <a:ext cx="1057423" cy="1057423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ঝর্ণা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211436" y="2377627"/>
        <a:ext cx="1057423" cy="1057423"/>
      </dsp:txXfrm>
    </dsp:sp>
    <dsp:sp modelId="{E85C6161-AC8C-4946-B459-CA5688D80734}">
      <dsp:nvSpPr>
        <dsp:cNvPr id="0" name=""/>
        <dsp:cNvSpPr/>
      </dsp:nvSpPr>
      <dsp:spPr>
        <a:xfrm>
          <a:off x="1133633" y="4495802"/>
          <a:ext cx="1990568" cy="1057423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নদী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133633" y="4495802"/>
        <a:ext cx="1990568" cy="1057423"/>
      </dsp:txXfrm>
    </dsp:sp>
    <dsp:sp modelId="{4F136088-BBEB-42FF-B4EF-D8270F55A8C8}">
      <dsp:nvSpPr>
        <dsp:cNvPr id="0" name=""/>
        <dsp:cNvSpPr/>
      </dsp:nvSpPr>
      <dsp:spPr>
        <a:xfrm>
          <a:off x="-1660" y="2328788"/>
          <a:ext cx="1072143" cy="1057423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সমুদ্র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-1660" y="2328788"/>
        <a:ext cx="1072143" cy="1057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EAC80-B8FF-4D59-B25A-B68B8994532B}">
      <dsp:nvSpPr>
        <dsp:cNvPr id="0" name=""/>
        <dsp:cNvSpPr/>
      </dsp:nvSpPr>
      <dsp:spPr>
        <a:xfrm>
          <a:off x="570098" y="660675"/>
          <a:ext cx="3340477" cy="3340477"/>
        </a:xfrm>
        <a:prstGeom prst="blockArc">
          <a:avLst>
            <a:gd name="adj1" fmla="val 9994174"/>
            <a:gd name="adj2" fmla="val 161173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54749-F0BB-4AC2-93EF-9B761B6D5258}">
      <dsp:nvSpPr>
        <dsp:cNvPr id="0" name=""/>
        <dsp:cNvSpPr/>
      </dsp:nvSpPr>
      <dsp:spPr>
        <a:xfrm>
          <a:off x="492529" y="1659099"/>
          <a:ext cx="3340477" cy="3340477"/>
        </a:xfrm>
        <a:prstGeom prst="blockArc">
          <a:avLst>
            <a:gd name="adj1" fmla="val 4972768"/>
            <a:gd name="adj2" fmla="val 12138927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6339F-328D-4558-B518-40296FEFFE85}">
      <dsp:nvSpPr>
        <dsp:cNvPr id="0" name=""/>
        <dsp:cNvSpPr/>
      </dsp:nvSpPr>
      <dsp:spPr>
        <a:xfrm>
          <a:off x="718924" y="1646695"/>
          <a:ext cx="3340477" cy="3340477"/>
        </a:xfrm>
        <a:prstGeom prst="blockArc">
          <a:avLst>
            <a:gd name="adj1" fmla="val 20364659"/>
            <a:gd name="adj2" fmla="val 545091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5711E-04E7-4FED-A25D-3041C18D3024}">
      <dsp:nvSpPr>
        <dsp:cNvPr id="0" name=""/>
        <dsp:cNvSpPr/>
      </dsp:nvSpPr>
      <dsp:spPr>
        <a:xfrm>
          <a:off x="669087" y="655280"/>
          <a:ext cx="3340477" cy="3340477"/>
        </a:xfrm>
        <a:prstGeom prst="blockArc">
          <a:avLst>
            <a:gd name="adj1" fmla="val 15908378"/>
            <a:gd name="adj2" fmla="val 890012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64BEE-689B-4304-A861-2CF8C8BAC71A}">
      <dsp:nvSpPr>
        <dsp:cNvPr id="0" name=""/>
        <dsp:cNvSpPr/>
      </dsp:nvSpPr>
      <dsp:spPr>
        <a:xfrm>
          <a:off x="1104046" y="1974409"/>
          <a:ext cx="2361816" cy="1537580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মানুষের তৈরি পানির উৎস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104046" y="1974409"/>
        <a:ext cx="2361816" cy="1537580"/>
      </dsp:txXfrm>
    </dsp:sp>
    <dsp:sp modelId="{67E47C2B-1F7D-4C3D-8E40-C2F01FB4AAB4}">
      <dsp:nvSpPr>
        <dsp:cNvPr id="0" name=""/>
        <dsp:cNvSpPr/>
      </dsp:nvSpPr>
      <dsp:spPr>
        <a:xfrm>
          <a:off x="1346081" y="161741"/>
          <a:ext cx="1710024" cy="107630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পুকুর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1346081" y="161741"/>
        <a:ext cx="1710024" cy="1076306"/>
      </dsp:txXfrm>
    </dsp:sp>
    <dsp:sp modelId="{DA80ACF6-BF0C-4103-8DE7-CFF6620EC24C}">
      <dsp:nvSpPr>
        <dsp:cNvPr id="0" name=""/>
        <dsp:cNvSpPr/>
      </dsp:nvSpPr>
      <dsp:spPr>
        <a:xfrm>
          <a:off x="3378292" y="2205046"/>
          <a:ext cx="1076306" cy="107630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কূয়া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378292" y="2205046"/>
        <a:ext cx="1076306" cy="1076306"/>
      </dsp:txXfrm>
    </dsp:sp>
    <dsp:sp modelId="{4D2D65C3-7FBA-4EC6-8AFC-0DB5AA8D6DCD}">
      <dsp:nvSpPr>
        <dsp:cNvPr id="0" name=""/>
        <dsp:cNvSpPr/>
      </dsp:nvSpPr>
      <dsp:spPr>
        <a:xfrm>
          <a:off x="1494324" y="4410093"/>
          <a:ext cx="1741356" cy="107630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নলকূপ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494324" y="4410093"/>
        <a:ext cx="1741356" cy="1076306"/>
      </dsp:txXfrm>
    </dsp:sp>
    <dsp:sp modelId="{76C44D09-99A2-483A-BD38-4E3C0EB9E284}">
      <dsp:nvSpPr>
        <dsp:cNvPr id="0" name=""/>
        <dsp:cNvSpPr/>
      </dsp:nvSpPr>
      <dsp:spPr>
        <a:xfrm>
          <a:off x="-111199" y="2171698"/>
          <a:ext cx="1529323" cy="107630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পানির</a:t>
          </a:r>
          <a:r>
            <a:rPr lang="bn-IN" sz="2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কল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-111199" y="2171698"/>
        <a:ext cx="1529323" cy="1076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DADC-740C-4474-A75B-867824C269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3021-0EE0-4B9E-B4B9-0101C4462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3021-0EE0-4B9E-B4B9-0101C4462F3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418A-8741-4067-A872-874E6511D87C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8CE8-6269-4176-A6FC-1AA8C771B0CA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8848-5212-4176-B403-6271F8E67C5C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BF69-CC75-4FA2-8632-74EF8F19ADF2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F2B7-F589-472F-B3CE-E97EFD1703A5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85D7-3FE8-4F7A-BDF7-67F8D6C0A3A0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471E-2544-4DC4-8792-11FB9BF09541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4F51-8692-4804-BB4D-B3E58E466BF3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25F-F176-45A9-B177-4462EC46E750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D433-CE17-45C0-8C8C-3D0CC01B935F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DF21-84AD-42D8-8190-E337F3D6FF02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CCDD-B810-4A88-B01A-3ACF886F64B3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f5dd7c09bdd4f6873800ef8c2c7381dddddddddddddddddddddddddd4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indexিিিিিিিিিিিিিিিিিিিিিিিিিিিিিিিিিিিিিিিিিিি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67200" cy="3962400"/>
          </a:xfrm>
          <a:prstGeom prst="rect">
            <a:avLst/>
          </a:prstGeom>
        </p:spPr>
      </p:pic>
      <p:pic>
        <p:nvPicPr>
          <p:cNvPr id="5" name="Picture 4" descr="0,,6089809_4,00েেেেেেেেেেেেেেেেেেেেেেেেেেেেেেেেেেেেেেেেেেেেেেেেেেে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0"/>
            <a:ext cx="43434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62400"/>
            <a:ext cx="4343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নলকূপ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962400"/>
            <a:ext cx="4267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পানির কল।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1020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এগুলোকে পানির উৎস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পুকুর,কূয়া,নলকূপ,পানির কল মানুষের তৈরি বলে এগুলোকে মানুষের  তৈরি উৎস বলে।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0"/>
            <a:ext cx="4343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নলকূপের পানি বিশুদ্ধ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572000"/>
            <a:ext cx="4267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পানির কলে আমরা হাত-মুখ ধুই।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495800" y="0"/>
            <a:ext cx="76200" cy="51054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5181600"/>
            <a:ext cx="91440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4"/>
          <p:cNvSpPr txBox="1"/>
          <p:nvPr/>
        </p:nvSpPr>
        <p:spPr>
          <a:xfrm>
            <a:off x="381000" y="0"/>
            <a:ext cx="8458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এবার তোমরা পাঠ্য বইয়ের ২২ ও ২৩ নং পৃষ্ঠা খুলে নিরবে পড়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0" y="1143000"/>
          <a:ext cx="4267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00600" y="1371600"/>
          <a:ext cx="4343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0"/>
            <a:ext cx="67818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এসো  পানির উৎসগুলো চিনি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E00AB-96D9-457B-A338-77746A3B5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D4DE00AB-96D9-457B-A338-77746A3B5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726A77-6FC5-485A-8D42-8C711C487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02726A77-6FC5-485A-8D42-8C711C487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46624E-CAE5-46FB-84FA-CA632592E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9846624E-CAE5-46FB-84FA-CA632592E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DC49D4-8711-45BF-8AE0-33D1A8D01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B4DC49D4-8711-45BF-8AE0-33D1A8D01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8E8CFB-67A6-4BF8-ABA8-9ADA61E2E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F48E8CFB-67A6-4BF8-ABA8-9ADA61E2E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5C6161-AC8C-4946-B459-CA5688D80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E85C6161-AC8C-4946-B459-CA5688D80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EB878-F2C9-4414-84E9-52EBC5575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F65EB878-F2C9-4414-84E9-52EBC5575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36088-BBEB-42FF-B4EF-D8270F55A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4F136088-BBEB-42FF-B4EF-D8270F55A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9DAD44-A7CF-427E-B69E-F80AA5E8D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EA9DAD44-A7CF-427E-B69E-F80AA5E8D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564BEE-689B-4304-A861-2CF8C8BAC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7F564BEE-689B-4304-A861-2CF8C8BAC7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E47C2B-1F7D-4C3D-8E40-C2F01FB4A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67E47C2B-1F7D-4C3D-8E40-C2F01FB4A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95711E-04E7-4FED-A25D-3041C18D3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95711E-04E7-4FED-A25D-3041C18D3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0ACF6-BF0C-4103-8DE7-CFF6620E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DA80ACF6-BF0C-4103-8DE7-CFF6620EC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6339F-328D-4558-B518-40296FEFF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CEB6339F-328D-4558-B518-40296FEFF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2D65C3-7FBA-4EC6-8AFC-0DB5AA8D6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4D2D65C3-7FBA-4EC6-8AFC-0DB5AA8D6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D54749-F0BB-4AC2-93EF-9B761B6D5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9ED54749-F0BB-4AC2-93EF-9B761B6D52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44D09-99A2-483A-BD38-4E3C0EB9E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76C44D09-99A2-483A-BD38-4E3C0EB9E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7EAC80-B8FF-4D59-B25A-B68B89945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1000"/>
                                        <p:tgtEl>
                                          <p:spTgt spid="4">
                                            <p:graphicEl>
                                              <a:dgm id="{2D7EAC80-B8FF-4D59-B25A-B68B899453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>
        <p:bldSub>
          <a:bldDgm bld="one"/>
        </p:bldSub>
      </p:bldGraphic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4"/>
          <p:cNvSpPr txBox="1"/>
          <p:nvPr/>
        </p:nvSpPr>
        <p:spPr>
          <a:xfrm>
            <a:off x="609600" y="0"/>
            <a:ext cx="7543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762000" y="1981200"/>
            <a:ext cx="5638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 আমরা কোথায় সাঁতার কাটি?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667000"/>
            <a:ext cx="4648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আমরা পুকুরে সাঁতার কাটি।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762000" y="4267200"/>
            <a:ext cx="5638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 নৌকা কোথায় চলে?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4953000"/>
            <a:ext cx="4648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নৌকা নদীতে চলে।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4"/>
          <p:cNvSpPr txBox="1"/>
          <p:nvPr/>
        </p:nvSpPr>
        <p:spPr>
          <a:xfrm rot="16200000">
            <a:off x="-2967335" y="2967335"/>
            <a:ext cx="6858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দলে ও জোড়ায় কাজ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1447800" y="914400"/>
            <a:ext cx="7696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উৎসগুলোর কোনটি পানির প্রাকৃতিক উৎস এবং কোনটি মানুষের তৈরি উৎস আলাদা করে খাতায় লিখ।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447800" y="2133600"/>
            <a:ext cx="7696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পুকুর, বৃষ্টি, নদী, কূয়া, ঝর্ণা, নলকূপ,পানির কল, সমুদ্র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1447800" y="0"/>
            <a:ext cx="7696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 টি দলে ভাগ হয়ে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4191000"/>
            <a:ext cx="1905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4191000"/>
            <a:ext cx="118654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১. পুকুর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199" y="5638800"/>
            <a:ext cx="201083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৩. ঝর্ণা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5638800"/>
            <a:ext cx="146065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নলকূপ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273225"/>
            <a:ext cx="18288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.পানির কল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00199" y="6273225"/>
            <a:ext cx="201083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.সমুদ্র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0199" y="4953000"/>
            <a:ext cx="201083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২.নদী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4953000"/>
            <a:ext cx="13716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২.কূয়া</a:t>
            </a:r>
            <a:endParaRPr lang="en-US" sz="3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990600" y="3276600"/>
            <a:ext cx="815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90600" y="40386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90600" y="55626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14400" y="4876800"/>
            <a:ext cx="82296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53000" y="3200400"/>
            <a:ext cx="0" cy="3657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90600" y="6248400"/>
            <a:ext cx="8153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52600" y="3352800"/>
            <a:ext cx="196079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প্রাকৃতিক উৎস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257800" y="3352800"/>
            <a:ext cx="2667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মানুষের তৈরি উৎস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4"/>
          <p:cNvSpPr txBox="1"/>
          <p:nvPr/>
        </p:nvSpPr>
        <p:spPr>
          <a:xfrm>
            <a:off x="2590800" y="0"/>
            <a:ext cx="38100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TextBox 24"/>
          <p:cNvSpPr txBox="1"/>
          <p:nvPr/>
        </p:nvSpPr>
        <p:spPr>
          <a:xfrm>
            <a:off x="1219200" y="3657600"/>
            <a:ext cx="7010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১. পানির প্রাকৃতিক উৎস কোনটি? 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1143000" y="1600200"/>
            <a:ext cx="6553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সঠিক উত্তরের পাশে ঠিক চিহ্ন দাও।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19600" y="449580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(খ)নলকূপ</a:t>
            </a:r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5334000"/>
            <a:ext cx="182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(গ)বৃষ্টি 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8200" y="5410200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(ঘ)কূয়া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7400" y="4419600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(ক)পুকুর</a:t>
            </a:r>
            <a:endParaRPr lang="bn-IN" sz="24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5257800"/>
            <a:ext cx="68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∙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8" grpId="0"/>
      <p:bldP spid="19" grpId="0"/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4"/>
          <p:cNvSpPr txBox="1"/>
          <p:nvPr/>
        </p:nvSpPr>
        <p:spPr>
          <a:xfrm>
            <a:off x="1371600" y="0"/>
            <a:ext cx="4495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শূন্যস্থান পূরণ কর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0" y="838200"/>
            <a:ext cx="7162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আমাদের পৃথিবী মাটি ও..............ঢাকা। 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1066800" y="2819400"/>
            <a:ext cx="5638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নিচের প্রশ্নের উত্তর লেখ।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0" y="3657600"/>
            <a:ext cx="8229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মানুষের তৈরি পানির ৩ টি উৎসের নাম লেখ। 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0" y="4343400"/>
            <a:ext cx="82296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 মানুষের তৈরি পানির ৩ টি উৎসের নাম হলঃ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(ক) নলকূপ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(খ)কূয়া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(গ)পুকুর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762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057400"/>
            <a:ext cx="9144000" cy="762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4"/>
          <p:cNvSpPr txBox="1"/>
          <p:nvPr/>
        </p:nvSpPr>
        <p:spPr>
          <a:xfrm>
            <a:off x="228600" y="533400"/>
            <a:ext cx="845820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4" name="TextBox 24"/>
          <p:cNvSpPr txBox="1"/>
          <p:nvPr/>
        </p:nvSpPr>
        <p:spPr>
          <a:xfrm>
            <a:off x="304800" y="2133600"/>
            <a:ext cx="845820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পানির আরো ২ টি প্রাকৃতিক ও মানুষের তৈরি উৎসের নাম লিখে নিয়ে আসবে।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4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pic>
        <p:nvPicPr>
          <p:cNvPr id="4" name="Picture 3" descr="FLOWERShhhhhhhhhhhhhhhhhhhhhhhhhhhhhhhhhhhhhhhhhhhh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219200" y="0"/>
            <a:ext cx="5867400" cy="2057400"/>
          </a:xfrm>
          <a:prstGeom prst="wave">
            <a:avLst>
              <a:gd name="adj1" fmla="val 12500"/>
              <a:gd name="adj2" fmla="val 0"/>
            </a:avLst>
          </a:prstGeom>
          <a:pattFill prst="wd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39200" y="6400800"/>
            <a:ext cx="3048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514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Vertical Scroll 8"/>
          <p:cNvSpPr/>
          <p:nvPr/>
        </p:nvSpPr>
        <p:spPr>
          <a:xfrm>
            <a:off x="533400" y="2209800"/>
            <a:ext cx="7315200" cy="3886200"/>
          </a:xfrm>
          <a:prstGeom prst="verticalScroll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তাহমিনা আক্তার</a:t>
            </a:r>
            <a:endParaRPr lang="bn-IN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বাদে ভূকশিমইল </a:t>
            </a:r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 </a:t>
            </a:r>
          </a:p>
          <a:p>
            <a:pPr algn="ctr"/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কুলাউড়া,</a:t>
            </a:r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মৌলভীবাজার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1143000" y="228600"/>
            <a:ext cx="6324600" cy="16764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90600" y="1981200"/>
            <a:ext cx="6781800" cy="43434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শ্রেণি- তৃতীয়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বিষয়-প্রাথমিক বিজ্ঞান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 নাম-জীবনের জন্য পানি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সময়-৪০ মিনিট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Plaque 2"/>
          <p:cNvSpPr/>
          <p:nvPr/>
        </p:nvSpPr>
        <p:spPr>
          <a:xfrm>
            <a:off x="1371600" y="381000"/>
            <a:ext cx="6400800" cy="1828800"/>
          </a:xfrm>
          <a:prstGeom prst="plaqu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1295400" y="2438400"/>
            <a:ext cx="6553200" cy="3352800"/>
          </a:xfrm>
          <a:prstGeom prst="plaqu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৩.১.১ পানির উৎসসমূহ চিহ্নিত করতে পারবে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gggggggggggggggggggggggggggggg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609600"/>
            <a:ext cx="5410200" cy="34533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4" name="Rounded Rectangle 3"/>
          <p:cNvSpPr/>
          <p:nvPr/>
        </p:nvSpPr>
        <p:spPr>
          <a:xfrm>
            <a:off x="1447800" y="0"/>
            <a:ext cx="65532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এসো ছবি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1981200"/>
            <a:ext cx="990600" cy="64633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মাটি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33400" y="1981200"/>
            <a:ext cx="106568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/>
          </a:p>
        </p:txBody>
      </p:sp>
      <p:sp>
        <p:nvSpPr>
          <p:cNvPr id="7" name="5-Point Star 6"/>
          <p:cNvSpPr/>
          <p:nvPr/>
        </p:nvSpPr>
        <p:spPr>
          <a:xfrm>
            <a:off x="2286000" y="2362200"/>
            <a:ext cx="1143000" cy="990600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105400" y="1143000"/>
            <a:ext cx="990600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4191000"/>
            <a:ext cx="43434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এটি একটি পৃথিবী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362200" y="6211669"/>
            <a:ext cx="52578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পৃথিবীর ৪ ভাগের ১ ভাগ মাটি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362200" y="5486400"/>
            <a:ext cx="52578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পৃথিবীর ৪ ভাগের ৩ ভাগ পানি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362200" y="4876800"/>
            <a:ext cx="5257800" cy="646331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পৃথিবী মাটি ও পানিতে ঢাকা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381000"/>
            <a:ext cx="5943600" cy="1752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" y="2590800"/>
            <a:ext cx="8229600" cy="3581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পাঠঃ জীবনের জন্য  পানি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পাঠ্যাংশঃ আমাদের .....উৎস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0"/>
            <a:ext cx="3962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এসো কিছু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x’s-Bazar-Sea-Beach-Wave-Picsীীীীীীীীীীীীীীীীীীীীীীীীীীীীীীীীীীীীীীীী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14400"/>
            <a:ext cx="4191000" cy="4267200"/>
          </a:xfrm>
          <a:prstGeom prst="rect">
            <a:avLst/>
          </a:prstGeom>
        </p:spPr>
      </p:pic>
      <p:pic>
        <p:nvPicPr>
          <p:cNvPr id="8" name="Picture 7" descr="imagesীীীীীীীীীীীীীীীীীীীীীীীীীীীীী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914400"/>
            <a:ext cx="3886200" cy="4191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0" y="685800"/>
            <a:ext cx="9144000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48200" y="685800"/>
            <a:ext cx="76200" cy="61722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5257800"/>
            <a:ext cx="4419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এটি একটি সমুদ্র।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5105400"/>
            <a:ext cx="4343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এটি বৃষ্টির ছবি।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943600"/>
            <a:ext cx="4419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সমুদ্রতে আমরা বেড়াতে যাই।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5715000"/>
            <a:ext cx="4343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বৃষ্টির দিনে সারাদিন আমরা ঘরে বসে থাকি।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maxresdefaultহহহহহহহহহহহহহহহহহহহহহহহহহহহহহহহহহহহহহহহহহহহহহহহহহহহহহহহহহ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4267200"/>
          </a:xfrm>
          <a:prstGeom prst="rect">
            <a:avLst/>
          </a:prstGeom>
        </p:spPr>
      </p:pic>
      <p:pic>
        <p:nvPicPr>
          <p:cNvPr id="5" name="Picture 4" descr="েেেেেেেেেেেেেেেেেেেেেেেেেেেেেেেেেেেেেেেেেেেেেেেেেেেেে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0"/>
            <a:ext cx="42672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267200"/>
            <a:ext cx="4495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এটি একটি ঝর্ণা।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267200"/>
            <a:ext cx="4267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এটি একটি নদী।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96000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সমুদ্র, বৃষ্টি, ঝর্ণা, নদী প্রকৃতিতে পাওয়া যায় বলে এগুলোকে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পানির প্রাকৃতিক উৎস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93105"/>
            <a:ext cx="4495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ঝর্ণায় পাহারের উপর থেকে পানি পড়ে।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800600"/>
            <a:ext cx="4267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নদীতে নৌকা চলে।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56260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এগুলোকে পানির উৎস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686300" y="0"/>
            <a:ext cx="38100" cy="535882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71565713ুুুুুুুুুুুুুুুুুুুুুুুুুুুুুুুুুুুুুুুুু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4419600" cy="4648200"/>
          </a:xfrm>
          <a:prstGeom prst="rect">
            <a:avLst/>
          </a:prstGeom>
        </p:spPr>
      </p:pic>
      <p:pic>
        <p:nvPicPr>
          <p:cNvPr id="5" name="Picture 4" descr="index্্্্্্্্্্্্্্্্্্্্্্্্্্্্্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762000"/>
            <a:ext cx="4267200" cy="464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0"/>
            <a:ext cx="42672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5638800"/>
            <a:ext cx="42672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একটি কূয়া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638800"/>
            <a:ext cx="45720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একটি পুকুর।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273225"/>
            <a:ext cx="45720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পুকুরে আমরা সাঁতার কাটি।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6273225"/>
            <a:ext cx="42672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কূয়া গভীর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609600"/>
            <a:ext cx="76200" cy="62484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411</Words>
  <Application>Microsoft Office PowerPoint</Application>
  <PresentationFormat>On-screen Show (4:3)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pc</cp:lastModifiedBy>
  <cp:revision>93</cp:revision>
  <dcterms:created xsi:type="dcterms:W3CDTF">2006-08-16T00:00:00Z</dcterms:created>
  <dcterms:modified xsi:type="dcterms:W3CDTF">2020-02-01T17:01:40Z</dcterms:modified>
</cp:coreProperties>
</file>