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71" r:id="rId9"/>
    <p:sldId id="272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2932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9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দুর্যোগের সাথে বসবাস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320"/>
            <a:ext cx="9144000" cy="3718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4038599"/>
            <a:ext cx="2133600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23330"/>
            <a:ext cx="9143999" cy="507831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সৃষ্টির কারণ ব্যাখ্যা করতে পারবে।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বন্যা মোকাবেলার কৌশল ব্যাখ্যা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বন্যা মোকাবেলায় তাৎক্ষণিক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 ব্যাখ্যা করতে পারবে</a:t>
            </a:r>
            <a:r>
              <a:rPr lang="bn-BD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3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নদীমাতৃক বাংলাদেশের জন্য বন্যা একটি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 প্রাকৃতিক দুর্যোগ হয়ে দাঁড়িয়েছে ।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 প্রতিবছরই বন্যায় দেশের কোনো না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অঞ্চলে ফসল,গবাদিপশু ও অন্যান্য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 মারাত্নক ক্ষতি সাধিত হয়,যাহা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 মাঝে প্রলয়ংকারী আকার ধারণ করে।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১৯৭৪,১৯৮৭,১৯৮৮,১৯৯০,১৯৯৫,২০০৪ ও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২০০৭ সালে প্রলয়ংকরী বন্যায় ব্যাপক ক্ষতি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সাধিত হয়েছে। ১৯৭৪ সালে এই ক্ষতির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 এত বেশি যে,তা বাংলাদেশের দুর্ভি-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ক্ষের কারণ ঘটায়। বন্যা সৃষ্টির পিছনে বেশ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জটিল কারণ আছে। যার মধ্যে অন্যতম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 নদ-নদীগুলোর পানি ধারণ ক্ষমতা। নদীভাঙন, বর্জ্য অব্যবস্থাপনাসহ নানা কার-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 নদ-নদী ভরাট হয়ে যাওয়ায় এদের পানি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 ক্ষমতা কমে গেছে। যে কারণে ভারী 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বর্ষণ বা উজানের অববাহিকা থেকে আসা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খুব সহজেই নদী ভরে দুকূল ছাপিয়ে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 সৃষ্টি করে। এছাড়া মৌসুমি বায়ুর প্রভাবে বঙ্গোপসাগরে সৃষ্ট জোয়ারের কারণে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উজানের পানি নদ-নদীর মাধ্যমে সাগরে যেতে পারে না। ফলে নদ-নদীর আশেপাশের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এলাকায় বন্যা সৃষ্টি হয়।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যেহেতু বন্যা সৃষ্টির একটি অন্যতম কারণ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 নদ-নদীসমূহের সীমিত পানি ধারণ-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ক্ষমতা, তাই বন্যার হাত থেকে রক্ষা পেতে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নদী খনন করে এদের পানি ধারণক্ষম-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বাড়াতে হবে। এতে ভারী বর্ষণ বা উজা-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নের পানি আসলেও বন্যা হওয়ার প্রবণতা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 যাবে। নদী প্রশিক্ষণের মাধ্যমেও বন্যা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নিয়ন্ত্রণে কার্যকর ভূমিকা নেওয়া যেতে পারে। নদী প্রশিক্ষণ হলো,নদীর পাড়ে পাথর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সিমেন্টের ব্লক,বালির বস্তা,কাঠ বা বাঁশের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ঢিবি ইত্যাদির মাধ্যমে বন্যা প্রতিরোধ করা।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নদীর পাড়ে গাছ লাগানো,পানিপ্র-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বাহের জন্য সুইস গেট নির্মাণ ইত্যাদিও নদী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প্রশিক্ষণেরই অংশ। 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 সম্পর্কে আগাম পূর্বাভাস ও সতর্কবাণী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প্রচার করে বন্যাজনিত ক্ষতির পরিমাণ বহু-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লাংশে কমানো যেতে পারে।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 আগাম প্রস্তুতিও বন্যা মোকাবিলার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কৌশল হিসেবে গণ্য করা হয়। বিপুল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 ভয়াবহ বন্যার কবলে পড়লে এবং কোনো রকম আগাম প্রস্তুতি যেমন-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পর্যাপ্ত খাদ্যদ্রব্য,পানি,ঔষধপত্র ইত্যাদির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 না থাকলে তা ভয়াবহ বিপর্যয় ঘটাতে পারে। কোনো একটি এলাকা বন্যা-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কবলিত হলে মানুষের কর্মসংস্থানের কোনো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 থাকে না। বিশেষ করে দরিদ্র </a:t>
            </a:r>
          </a:p>
          <a:p>
            <a:pPr algn="ctr"/>
            <a:r>
              <a:rPr lang="bn-BD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জনগোষ্ঠীর জন্য জীবন যাপন করা  </a:t>
            </a:r>
          </a:p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হয়ে পড়ে। তাই এদের পুনর্বা-</a:t>
            </a:r>
          </a:p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সনের জন্য ত্রাণ তহবিলের পর্যাপ্ত ব্যবস্থা রাখতে হবে। </a:t>
            </a:r>
          </a:p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3785652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কত সালের বন্যা বাংলাদেশের</a:t>
            </a:r>
          </a:p>
          <a:p>
            <a:pPr algn="ctr"/>
            <a:r>
              <a:rPr lang="bn-BD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দুর্ভিক্ষের কারণ ঘটায়?</a:t>
            </a:r>
          </a:p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বন্যা সৃষ্টির অন্যতম কারণ কী ?</a:t>
            </a:r>
          </a:p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বন্যা কীভাবে সৃষ্টি হয় ? 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676401"/>
            <a:ext cx="2696497" cy="323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569660"/>
            <a:ext cx="6019800" cy="538609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মোঃআলমগীর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4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BD" sz="4000" b="1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রামিজা বালিকা উচ্চ বিদ্যালয়</a:t>
            </a:r>
          </a:p>
          <a:p>
            <a:pPr algn="ctr">
              <a:buFontTx/>
              <a:buNone/>
            </a:pPr>
            <a:r>
              <a:rPr lang="bn-BD" sz="4800" b="1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কানাইঘাট, সিলেট।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mdalamgirsazu@gmail.com</a:t>
            </a:r>
          </a:p>
          <a:p>
            <a:pPr algn="ctr">
              <a:buFontTx/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০১৭৮৬৯৩৫২৫২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771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550920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দলঃ বন্যা সৃষ্টির কারণ </a:t>
            </a:r>
          </a:p>
          <a:p>
            <a:pPr algn="ctr"/>
            <a:r>
              <a:rPr lang="bn-BD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</a:p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দলঃ বন্যা মোকাবেলার </a:t>
            </a:r>
          </a:p>
          <a:p>
            <a:pPr algn="ctr"/>
            <a:r>
              <a:rPr lang="bn-BD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 ব্যাখ্যা কর। 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3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550920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নদী প্রশিক্ষণ কী ? </a:t>
            </a:r>
          </a:p>
          <a:p>
            <a:pPr algn="ctr"/>
            <a:r>
              <a:rPr lang="bn-BD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বন্যার পূর্বাভাস কী?</a:t>
            </a:r>
          </a:p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বন্যার আগাম প্রস্তুতি</a:t>
            </a:r>
          </a:p>
          <a:p>
            <a:pPr algn="ctr"/>
            <a:r>
              <a:rPr lang="bn-BD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বুঝায় ? 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763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7630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105400"/>
            <a:ext cx="8763000" cy="1754326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 মোকাবেলায় তাৎক্ষণিক করণীয়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0"/>
            <a:ext cx="17526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4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1200" y="2"/>
            <a:ext cx="52578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550920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8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 </a:t>
            </a:r>
            <a:endParaRPr lang="bn-BD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নবম</a:t>
            </a:r>
          </a:p>
          <a:p>
            <a:pPr algn="ctr"/>
            <a:r>
              <a:rPr lang="bn-BD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9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ছবিগুলো দেখি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660"/>
            <a:ext cx="9144000" cy="52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380</TotalTime>
  <Words>470</Words>
  <Application>Microsoft Office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lenovo</cp:lastModifiedBy>
  <cp:revision>122</cp:revision>
  <dcterms:created xsi:type="dcterms:W3CDTF">2006-08-16T00:00:00Z</dcterms:created>
  <dcterms:modified xsi:type="dcterms:W3CDTF">2020-02-01T11:01:54Z</dcterms:modified>
</cp:coreProperties>
</file>