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9" r:id="rId9"/>
    <p:sldId id="262" r:id="rId10"/>
    <p:sldId id="277" r:id="rId11"/>
    <p:sldId id="263" r:id="rId12"/>
    <p:sldId id="264" r:id="rId13"/>
    <p:sldId id="265" r:id="rId14"/>
    <p:sldId id="266" r:id="rId15"/>
    <p:sldId id="267" r:id="rId16"/>
    <p:sldId id="268" r:id="rId17"/>
    <p:sldId id="276" r:id="rId18"/>
    <p:sldId id="271" r:id="rId19"/>
    <p:sldId id="272" r:id="rId20"/>
    <p:sldId id="273" r:id="rId21"/>
    <p:sldId id="275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5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4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6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5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1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4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1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1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1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555F-4EE1-4A5B-AA98-7003270D9DF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9C39-8E96-4B4B-AD7F-BC5992B3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2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জকের পাঠে সবাইকে স্বাগতম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023" y="1821288"/>
            <a:ext cx="5036712" cy="50367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3082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03" y="1092727"/>
            <a:ext cx="9478851" cy="4988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76518" y="90152"/>
            <a:ext cx="11359167" cy="811369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প্রজেক্টরের মাধ্যমে বড় পর্দায় খেলা দেখা হচ্ছে ।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36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86" y="2060619"/>
            <a:ext cx="6503829" cy="41673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1777285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 কিছু ডিভাইস আছে একই সাথে ইনপুট এবং আউটপুট ডিভাইস দুটোই হতে পারে । এরকম যন্ত্র বা ডিভাইসের নাম হচ্ছে টাচ স্ক্রিন । টাচ স্ক্রিনের একটা স্ক্রিন আছে যেটা মনিটরের মতো কাজ করে এবং সেই স্ক্রিনে টাচ বা স্পর্শ করে তার ভেতর তথ্য পাঠানো যায় । 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9420" y="6336406"/>
            <a:ext cx="3374265" cy="521594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টাচ স্ক্রিন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9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65" y="1068946"/>
            <a:ext cx="7083380" cy="43492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71977" y="0"/>
            <a:ext cx="9066727" cy="7727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আরও কিছু ছবি দেখি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8220"/>
            <a:ext cx="12192000" cy="113978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বা ভিডিও প্রজেক্টর ব্যবহার করে  দৃশ্য অনেক বড় করে দেখানো হচ্ছে ।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8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4" y="1691541"/>
            <a:ext cx="12165085" cy="51664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914" y="0"/>
            <a:ext cx="12165085" cy="159698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প্রজেক্টরের মাধ্যমে মাননীয় প্রধানমন্ত্রীর সংবর্ধনা অনুষ্ঠানের বক্তৃতা নিউইয়র্ক থেকে দেখানো হচ্ছে ।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6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0" y="1578735"/>
            <a:ext cx="10445304" cy="45773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95471" y="0"/>
            <a:ext cx="6903076" cy="118485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প্লটার ব্যবহার করে তৈরি ডিজিটাল ব্যানার ।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06085" y="5640946"/>
            <a:ext cx="4881092" cy="656823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ব্যানার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09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927" y="1017431"/>
            <a:ext cx="6194738" cy="50204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49251" y="128789"/>
            <a:ext cx="9285667" cy="88864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কী দেখতে পাচ্ছ ?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6168980"/>
            <a:ext cx="3477296" cy="566671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বিজ্ঞাপন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64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61" y="1231580"/>
            <a:ext cx="8641723" cy="48555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6073" y="0"/>
            <a:ext cx="7469747" cy="88864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ভাল করে লক্ষ্য করি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6992" y="6194738"/>
            <a:ext cx="3593205" cy="56667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পোস্টার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866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558" y="1249250"/>
            <a:ext cx="8435662" cy="49571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3640" y="154546"/>
            <a:ext cx="11230378" cy="91440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প্রজেক্টরের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নিচ্ছেন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44934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4412" y="218941"/>
            <a:ext cx="4069723" cy="862885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242" y="218941"/>
            <a:ext cx="2343150" cy="1952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0" y="2511380"/>
            <a:ext cx="12192000" cy="1815921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 কর তোমরা ওয়ার্ল্ড কাপ খেলা বা সিনেমা দেখতে চাও । এখন মনিটরের দৃশ্যটি অনেক বড় করে দেখার জন্য তোমরা কোন ডিভাইসটি ব্যবহার করবে এবং কিভাবে ব্যবহার করবে বিস্তারিত লিখ ।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78817" y="5151549"/>
            <a:ext cx="3322749" cy="708338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 মিনিট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8" y="355936"/>
            <a:ext cx="2786465" cy="1854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497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2744" y="193183"/>
            <a:ext cx="4378817" cy="66970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856" y="316538"/>
            <a:ext cx="2872483" cy="1911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98738" y="2331075"/>
            <a:ext cx="12093262" cy="131364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কি নতুন কোনো একটা আউটপুট ডিভাইসের কথা কল্পনা করতে পার ? যা দিয়ে দেখা বা শোনা ছাড়াও আমরা অন্য কিছু করতে পারি ?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46242" y="5280338"/>
            <a:ext cx="3026535" cy="785611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 মিনিট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61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165" y="211519"/>
            <a:ext cx="2572470" cy="2918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18941" y="3129566"/>
            <a:ext cx="5975797" cy="3728433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কাশেম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০১৭৮৬৪৯৮৯২২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6558" y="3129564"/>
            <a:ext cx="5434884" cy="3728435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৬ষ্ঠ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বিষয়ঃতথ্য ও যোগাযোগ প্রযুক্তি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দ্ধিতীয়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৬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৩১/০১/২০২০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853" y="437053"/>
            <a:ext cx="2388293" cy="2466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7941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সবচেয়ে গুরুত্বপূর্ন তারবিহীন যোগাযোগ মাধ্যম কোনটি ?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রেডিও খ টেলিভিশন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মোবাইল ঘ ল্যান্ডফোন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একইসাথে ইনপুট এবং আউটপুট ডিভাইস হিসেবে কোনটি কাজ করে ?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টাচ স্ক্রিন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কি-বোর্ড ঘ মাদারবোর্ড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193183"/>
            <a:ext cx="1468929" cy="1515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23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2445" y="180304"/>
            <a:ext cx="3567448" cy="66970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725" y="180304"/>
            <a:ext cx="2933700" cy="20477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3284112"/>
            <a:ext cx="12192000" cy="211213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 কর তোমার মাদ্রাসায় মহান আন্তর্জাতিক মাতৃভাষা উদযাপন উপলক্ষ্যে একটি ডিজিটাল ব্যানার তৈরি করতে চাও । কোন আউটপুট ডিভাইসটি ব্যবহার করতে চাও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 সম্পর্কে ৫টি বাক্য লিখ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38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ক্লাশে অংশগ্রহন করার জন্য সবাইকে ধন্যবাদ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116" y="1866364"/>
            <a:ext cx="4470042" cy="44700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517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মনিটর কেমন করে কাজ করে তা বর্ননা করতে পারবে 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ডিভাইসগুলো সম্পর্কে বিস্তারিত বর্ননা করতে পারবে ।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প্রজেক্টর বা ভিডিও প্রজেক্টর কোন কাজে ব্যবহার করা হয় তা ব্যাখ্যা করতে পারবে 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প্লটারের কাজ কী সে সম্পর্কে বিস্তারিত বর্ননা করতে পারবে ।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09115" y="283335"/>
            <a:ext cx="3142446" cy="88864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0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7280"/>
            <a:ext cx="12192000" cy="51515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33351" y="0"/>
            <a:ext cx="6040193" cy="73409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ছবি দেখি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1234" y="6168981"/>
            <a:ext cx="4623515" cy="68902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9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62130"/>
            <a:ext cx="12192000" cy="49652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0"/>
            <a:ext cx="12191999" cy="106894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ঝকঝকে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ছাপানো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ছাপা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পুরোপুরি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রঙিন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09115" y="6227407"/>
            <a:ext cx="3219719" cy="630594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3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49" y="1504093"/>
            <a:ext cx="8654603" cy="448458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05330" y="5988676"/>
            <a:ext cx="3966693" cy="656823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প্লটার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2732" y="0"/>
            <a:ext cx="10753860" cy="130076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 বড় ছবি, ব্যানার, পোস্টার ছাপানোর জন্য রয়েছে প্লটার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40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2737"/>
            <a:ext cx="12192000" cy="466552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77296" y="6133712"/>
            <a:ext cx="4250028" cy="62769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্পীকার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68191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 সময় আমরা শব্দকেও আউটপুট হিসেবে পেতে চাই । যেমন আমরা গান শুনতে চাই । কাজেই শব্দকে আউটপুট হিসেবে পাওয়ার জন্যে কম্পিউটারের সাথে স্পীকার লাগাতে পারি, তাই স্পীকারও হচ্ছে এক ধরনের আউটপুট ডিভাইস । 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22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8637"/>
            <a:ext cx="12192000" cy="915001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3" y="1016961"/>
            <a:ext cx="5686493" cy="568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06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46" y="2086377"/>
            <a:ext cx="7753082" cy="41029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3032"/>
            <a:ext cx="12192000" cy="16871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কম্পিউটারীর ছোট মনিটরে এক সাথে একজন দেখতে পায়-অনেক সময়ই সেটা যথেষ্ট নয় । তখন মনিটরের দৃশ্যটি অনেক বড় করে দেখাতে হয় । এরকম কাজের জন্য মাল্টিমিডিয়া বা ভিডিও প্রজেক্টর ব্যবহার করা হয় ।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5177" y="6189371"/>
            <a:ext cx="2575775" cy="572037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প্রজেক্টর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5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438</Words>
  <Application>Microsoft Office PowerPoint</Application>
  <PresentationFormat>Widescreen</PresentationFormat>
  <Paragraphs>57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31</cp:revision>
  <dcterms:created xsi:type="dcterms:W3CDTF">2020-01-31T06:04:39Z</dcterms:created>
  <dcterms:modified xsi:type="dcterms:W3CDTF">2020-02-01T12:40:18Z</dcterms:modified>
</cp:coreProperties>
</file>