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6" r:id="rId3"/>
    <p:sldId id="360" r:id="rId4"/>
    <p:sldId id="262" r:id="rId5"/>
    <p:sldId id="361" r:id="rId6"/>
    <p:sldId id="362" r:id="rId7"/>
    <p:sldId id="363" r:id="rId8"/>
    <p:sldId id="365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77C7-EC95-4A23-AC37-B4D6F7559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47735-A2DE-45A7-BBBD-E6B5517B7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B6CE-2877-417D-B197-364C23D1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D800A-2946-41BB-AD40-40033423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E6440-73C9-4610-9EAA-3898985B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93F0-A60A-40BA-91D6-BEE2D517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912B8-8902-4C1C-8753-EF9DC2D34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ED216-FA9B-4FFE-80EB-BF931F85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A9389-4456-47EA-BD09-25D2C1A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498E-4DBF-4AB0-9816-86A39CBA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A5AC1-F6A6-4939-A22E-F692718DE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3E238-E9F3-4A2C-A3D4-912BFA08C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44258-D146-4321-9F56-FC7D5ED0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BA15-65D1-4A42-BA25-E8F0BDE4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55B2A-8A69-42EB-A1F9-02F495CE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ame 12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12207669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36F6-7C19-4774-B237-455E8E66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BA83-A303-4E4E-8327-1A3AF1BA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7059-8DA1-485F-AB43-6F2CD3A4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A834-FBBF-4448-85DC-37EF28F3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C3487-11C7-4759-9403-AB5E1FF9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717F-77C7-4809-AE25-DBF5BF65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1C15-DC76-4DB5-9558-E17309B6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EE020-9D72-40D2-B0A8-C2F8331E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DB75B-15EB-4650-A4DB-A77D3B9C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E84D2-E83C-487E-9BC9-C89F7B78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CC7D-172A-4693-96FB-EC07D0AA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EC2A5-3709-4B8C-A332-26F44C221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29F22-0E99-49AC-8670-DDB8A647B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9EEA0-E83D-4835-83F6-D169E4C9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21F5-F481-4B73-9692-446B9710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61673-0357-4114-B974-4BF450D4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8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7C0E-9BF7-49BB-8973-C3C89D5F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B0305-A148-473A-ADCC-033CF8F46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71C63-8131-4AD7-912F-1E5215419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98E40-2BAC-4C04-B27B-AB9707F26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1D80A-A23E-4C64-AA5A-2356E5025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606087-8517-4CFE-8AE8-20BE1B4F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2E508-DBC4-4B7A-A9E5-C1480573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DE68A-7DA6-4D46-BC31-A2F59F6F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1629-FF35-47E1-91A9-59C2CAEE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6226B-611C-4D3A-A349-81C70AE8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A1250-2DA4-4A1B-B4B6-0B4E5133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F9607-F7AF-4F0A-9400-E86F741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E7C14-129F-47D4-921E-420DED86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A01B5-032A-49F5-9EC9-67532B54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8E5E7-BE5C-46BF-ACF4-39C88FF7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2FD3-BEFB-4533-8322-2091E031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6409-B7EE-4698-AD50-2D11B885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010A3-AA65-49C0-AA68-CF89D0C57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6C11-0405-4E08-B2E0-73B32C40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BF34-DE85-45A1-8CAE-4F8010D5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482B0-2D42-493F-8FCB-6D735EB4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3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ED21-6172-4621-8659-955EA641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7889D-1A28-4447-ADE7-3A334CEF5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4A507-44A4-40F1-A10C-A093068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57455-77F8-4073-884C-8DF21074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CDB96-231B-4EFA-BA12-C63728A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3DECE-D15B-4C67-8F6C-1BE835F0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B41CE-E4A0-467E-A867-6AAB0A7B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D890-C217-4649-BD65-4ACE182D3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0F4ED-83CF-48FE-B35F-D22213C84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16A5-C443-4EB5-AE36-D66588664C0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388F4-5047-430A-BE3B-81CCE56F0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4ED1-5E26-491C-A290-AE8145DA7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C29D-46EB-41AB-92D9-E7641895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7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224812" y="1300753"/>
            <a:ext cx="7658890" cy="4588946"/>
            <a:chOff x="1639806" y="1773631"/>
            <a:chExt cx="5967482" cy="3565311"/>
          </a:xfrm>
        </p:grpSpPr>
        <p:pic>
          <p:nvPicPr>
            <p:cNvPr id="41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2" name="Group 41"/>
            <p:cNvGrpSpPr/>
            <p:nvPr/>
          </p:nvGrpSpPr>
          <p:grpSpPr>
            <a:xfrm>
              <a:off x="2909087" y="1960079"/>
              <a:ext cx="2573195" cy="2858113"/>
              <a:chOff x="1294524" y="4321343"/>
              <a:chExt cx="1324851" cy="1410309"/>
            </a:xfrm>
          </p:grpSpPr>
          <p:pic>
            <p:nvPicPr>
              <p:cNvPr id="43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" name="Rectangle 4"/>
          <p:cNvSpPr txBox="1">
            <a:spLocks noChangeArrowheads="1"/>
          </p:cNvSpPr>
          <p:nvPr/>
        </p:nvSpPr>
        <p:spPr>
          <a:xfrm>
            <a:off x="1855647" y="228601"/>
            <a:ext cx="847156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bn-BD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সকল শিক্ষার্থীবৃন্দ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676401" y="4630632"/>
            <a:ext cx="1241843" cy="1498497"/>
            <a:chOff x="-158285" y="5292604"/>
            <a:chExt cx="1300367" cy="1723220"/>
          </a:xfrm>
        </p:grpSpPr>
        <p:grpSp>
          <p:nvGrpSpPr>
            <p:cNvPr id="49" name="Group 48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3" name="Picture 52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4" name="Picture 53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1" name="Picture 50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2" name="Picture 51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9151640" y="4676275"/>
            <a:ext cx="1241843" cy="1498497"/>
            <a:chOff x="-158285" y="5292604"/>
            <a:chExt cx="1300367" cy="1723220"/>
          </a:xfrm>
        </p:grpSpPr>
        <p:grpSp>
          <p:nvGrpSpPr>
            <p:cNvPr id="56" name="Group 55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60" name="Picture 59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1" name="Picture 60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8" name="Picture 57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9" name="Picture 58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1507845" y="1583034"/>
            <a:ext cx="1241843" cy="1498497"/>
            <a:chOff x="-158285" y="5292604"/>
            <a:chExt cx="1300367" cy="1723220"/>
          </a:xfrm>
        </p:grpSpPr>
        <p:grpSp>
          <p:nvGrpSpPr>
            <p:cNvPr id="63" name="Group 6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67" name="Picture 66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8" name="Picture 67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65" name="Picture 64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6" name="Picture 65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9303180" y="1594183"/>
            <a:ext cx="1241843" cy="1498497"/>
            <a:chOff x="-158285" y="5292604"/>
            <a:chExt cx="1300367" cy="1723220"/>
          </a:xfrm>
        </p:grpSpPr>
        <p:grpSp>
          <p:nvGrpSpPr>
            <p:cNvPr id="70" name="Group 6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4" name="Picture 73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5" name="Picture 74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72" name="Picture 71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3" name="Picture 72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494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56F29-BFB2-4998-A99D-4D6B4FBC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8" y="2257864"/>
            <a:ext cx="6053870" cy="4045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0D77BB-2823-4F3F-A61C-DF85B55418C3}"/>
              </a:ext>
            </a:extLst>
          </p:cNvPr>
          <p:cNvSpPr txBox="1"/>
          <p:nvPr/>
        </p:nvSpPr>
        <p:spPr>
          <a:xfrm>
            <a:off x="3348110" y="1097280"/>
            <a:ext cx="49940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33568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8A0F3-B9A0-4476-9847-A593F6C12F35}"/>
              </a:ext>
            </a:extLst>
          </p:cNvPr>
          <p:cNvSpPr txBox="1"/>
          <p:nvPr/>
        </p:nvSpPr>
        <p:spPr>
          <a:xfrm>
            <a:off x="3547243" y="157655"/>
            <a:ext cx="373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82AE0-5C7E-41EB-96D1-762328C93824}"/>
              </a:ext>
            </a:extLst>
          </p:cNvPr>
          <p:cNvSpPr txBox="1"/>
          <p:nvPr/>
        </p:nvSpPr>
        <p:spPr>
          <a:xfrm>
            <a:off x="496616" y="3895102"/>
            <a:ext cx="4918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্রাং</a:t>
            </a:r>
            <a:endParaRPr lang="en-US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কুমারপুর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আরজানিয়া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বাগমারা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abdulkarimnao@gmail.com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8D1BF-81CB-4A9C-8DDA-E3F33DE25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1" y="469908"/>
            <a:ext cx="3090039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6A890-8887-4E7D-BB88-F87DDAACA93F}"/>
              </a:ext>
            </a:extLst>
          </p:cNvPr>
          <p:cNvSpPr txBox="1"/>
          <p:nvPr/>
        </p:nvSpPr>
        <p:spPr>
          <a:xfrm>
            <a:off x="7173310" y="2885090"/>
            <a:ext cx="40044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০১৩০৩৫৮৯৫২৭।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65B9F2-F05F-4820-A8B3-BCB7FFC3BEBF}"/>
              </a:ext>
            </a:extLst>
          </p:cNvPr>
          <p:cNvGrpSpPr/>
          <p:nvPr/>
        </p:nvGrpSpPr>
        <p:grpSpPr>
          <a:xfrm>
            <a:off x="4193629" y="1930503"/>
            <a:ext cx="2727434" cy="1587405"/>
            <a:chOff x="-158285" y="5292604"/>
            <a:chExt cx="1300367" cy="1723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157C71-E320-44C9-8B66-0477C3BF7972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2" name="Picture 11" descr="38.gif">
                <a:extLst>
                  <a:ext uri="{FF2B5EF4-FFF2-40B4-BE49-F238E27FC236}">
                    <a16:creationId xmlns:a16="http://schemas.microsoft.com/office/drawing/2014/main" id="{F1508B7C-0D63-42D5-A68F-6890386CC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>
                <a:extLst>
                  <a:ext uri="{FF2B5EF4-FFF2-40B4-BE49-F238E27FC236}">
                    <a16:creationId xmlns:a16="http://schemas.microsoft.com/office/drawing/2014/main" id="{4F9F9539-DEB9-427C-B180-44F384B839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32489E3-528A-4D17-BBD8-C4FC736F7B1E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0" name="Picture 9" descr="38.gif">
                <a:extLst>
                  <a:ext uri="{FF2B5EF4-FFF2-40B4-BE49-F238E27FC236}">
                    <a16:creationId xmlns:a16="http://schemas.microsoft.com/office/drawing/2014/main" id="{F1DEDB7D-D2C2-4752-900B-649835910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1" name="Picture 10" descr="4.gif">
                <a:extLst>
                  <a:ext uri="{FF2B5EF4-FFF2-40B4-BE49-F238E27FC236}">
                    <a16:creationId xmlns:a16="http://schemas.microsoft.com/office/drawing/2014/main" id="{FC29B786-6E1E-4540-B317-626A2EADD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263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7" y="-845417"/>
            <a:ext cx="11783846" cy="8864804"/>
          </a:xfrm>
          <a:prstGeom prst="rect">
            <a:avLst/>
          </a:prstGeom>
        </p:spPr>
      </p:pic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4" y="758683"/>
            <a:ext cx="3973519" cy="167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63" y="741582"/>
            <a:ext cx="2158968" cy="196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4" y="2524423"/>
            <a:ext cx="3814973" cy="2379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61" y="741582"/>
            <a:ext cx="2729226" cy="1830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14" y="2726999"/>
            <a:ext cx="5288772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0" y="5082538"/>
            <a:ext cx="3258766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09" y="5127780"/>
            <a:ext cx="2498651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24" y="5089199"/>
            <a:ext cx="3258766" cy="203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F3303-1FE7-47F9-B746-F9453A26B44B}"/>
              </a:ext>
            </a:extLst>
          </p:cNvPr>
          <p:cNvSpPr txBox="1"/>
          <p:nvPr/>
        </p:nvSpPr>
        <p:spPr>
          <a:xfrm>
            <a:off x="2601310" y="-694109"/>
            <a:ext cx="58217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</p:spTree>
    <p:extLst>
      <p:ext uri="{BB962C8B-B14F-4D97-AF65-F5344CB8AC3E}">
        <p14:creationId xmlns:p14="http://schemas.microsoft.com/office/powerpoint/2010/main" val="1568207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B9212-373F-4621-989A-B0C32111B1DE}"/>
              </a:ext>
            </a:extLst>
          </p:cNvPr>
          <p:cNvSpPr txBox="1"/>
          <p:nvPr/>
        </p:nvSpPr>
        <p:spPr>
          <a:xfrm>
            <a:off x="2396359" y="583324"/>
            <a:ext cx="398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21E3B-2603-4DF5-B5C1-E3F2DB7148E4}"/>
              </a:ext>
            </a:extLst>
          </p:cNvPr>
          <p:cNvSpPr txBox="1"/>
          <p:nvPr/>
        </p:nvSpPr>
        <p:spPr>
          <a:xfrm>
            <a:off x="2948152" y="2175641"/>
            <a:ext cx="523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DA55E-30ED-4F4D-94C7-852B1AA4C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4" y="2900854"/>
            <a:ext cx="8091817" cy="3563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EB87F-8547-4E1F-B2AC-F2D92AAFDC0A}"/>
              </a:ext>
            </a:extLst>
          </p:cNvPr>
          <p:cNvSpPr txBox="1"/>
          <p:nvPr/>
        </p:nvSpPr>
        <p:spPr>
          <a:xfrm>
            <a:off x="3519818" y="3846786"/>
            <a:ext cx="6195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C631C-1D0A-4993-A3A3-9F169A2B60FE}"/>
              </a:ext>
            </a:extLst>
          </p:cNvPr>
          <p:cNvSpPr txBox="1"/>
          <p:nvPr/>
        </p:nvSpPr>
        <p:spPr>
          <a:xfrm>
            <a:off x="2617077" y="788276"/>
            <a:ext cx="3105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DD58-B071-4C00-9EDF-E2895BE7AE81}"/>
              </a:ext>
            </a:extLst>
          </p:cNvPr>
          <p:cNvSpPr txBox="1"/>
          <p:nvPr/>
        </p:nvSpPr>
        <p:spPr>
          <a:xfrm>
            <a:off x="2222938" y="2538248"/>
            <a:ext cx="62746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3534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32239-F577-4189-86DA-6FDE66424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51" y="2488526"/>
            <a:ext cx="3379255" cy="2081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F1B8BE-4DA7-4D51-9200-A84442CF255E}"/>
              </a:ext>
            </a:extLst>
          </p:cNvPr>
          <p:cNvSpPr txBox="1"/>
          <p:nvPr/>
        </p:nvSpPr>
        <p:spPr>
          <a:xfrm>
            <a:off x="3342289" y="457200"/>
            <a:ext cx="537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লেখিকা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FDAFB-0FCE-4AD1-9251-0CE5F7A67D27}"/>
              </a:ext>
            </a:extLst>
          </p:cNvPr>
          <p:cNvSpPr txBox="1"/>
          <p:nvPr/>
        </p:nvSpPr>
        <p:spPr>
          <a:xfrm>
            <a:off x="6426895" y="1633963"/>
            <a:ext cx="3263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2B460-E83B-419E-9810-50C3CF51F75A}"/>
              </a:ext>
            </a:extLst>
          </p:cNvPr>
          <p:cNvSpPr txBox="1"/>
          <p:nvPr/>
        </p:nvSpPr>
        <p:spPr>
          <a:xfrm>
            <a:off x="819445" y="2003295"/>
            <a:ext cx="560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৩রা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6A64E-AF3F-456B-9B96-CA835D9297D3}"/>
              </a:ext>
            </a:extLst>
          </p:cNvPr>
          <p:cNvSpPr txBox="1"/>
          <p:nvPr/>
        </p:nvSpPr>
        <p:spPr>
          <a:xfrm>
            <a:off x="867103" y="307427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১</a:t>
            </a:r>
            <a:r>
              <a:rPr lang="as-IN" sz="2400" dirty="0"/>
              <a:t>৯</a:t>
            </a:r>
            <a:r>
              <a:rPr lang="en-US" sz="2400" dirty="0"/>
              <a:t>৯</a:t>
            </a:r>
            <a:r>
              <a:rPr lang="as-IN" sz="2400" dirty="0"/>
              <a:t>৪</a:t>
            </a:r>
            <a:r>
              <a:rPr lang="en-US" sz="2400" dirty="0"/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ৃত্যুবরন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97BD1-B43E-4C72-AD88-B3B3A2BFBB1E}"/>
              </a:ext>
            </a:extLst>
          </p:cNvPr>
          <p:cNvSpPr txBox="1"/>
          <p:nvPr/>
        </p:nvSpPr>
        <p:spPr>
          <a:xfrm>
            <a:off x="662152" y="3972910"/>
            <a:ext cx="5607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DBB09-C385-4139-9359-6E3FB1028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4000"/>
            <a:ext cx="4042066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257800" y="228600"/>
            <a:ext cx="1905000" cy="1752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5201" y="2133601"/>
            <a:ext cx="5638799" cy="3289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5638800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 মনে ভাবিলাম, মোরে ভগবান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------</a:t>
            </a:r>
            <a:r>
              <a:rPr lang="as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চোখে আসে জল ভরে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”-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02876-7AF2-4184-8911-446EC8F5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4523" y="1677809"/>
            <a:ext cx="7205624" cy="3919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427694-A075-412B-A8FE-2E077516BDE1}"/>
              </a:ext>
            </a:extLst>
          </p:cNvPr>
          <p:cNvSpPr txBox="1"/>
          <p:nvPr/>
        </p:nvSpPr>
        <p:spPr>
          <a:xfrm>
            <a:off x="2152357" y="337625"/>
            <a:ext cx="58099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3BD77-9105-4F2F-9FF8-00275F59C311}"/>
              </a:ext>
            </a:extLst>
          </p:cNvPr>
          <p:cNvSpPr txBox="1"/>
          <p:nvPr/>
        </p:nvSpPr>
        <p:spPr>
          <a:xfrm>
            <a:off x="1454523" y="5901396"/>
            <a:ext cx="6794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250</Words>
  <Application>Microsoft Office PowerPoint</Application>
  <PresentationFormat>Widescreen</PresentationFormat>
  <Paragraphs>31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Digital</cp:lastModifiedBy>
  <cp:revision>22</cp:revision>
  <dcterms:created xsi:type="dcterms:W3CDTF">2020-01-12T12:06:37Z</dcterms:created>
  <dcterms:modified xsi:type="dcterms:W3CDTF">2020-02-01T06:13:37Z</dcterms:modified>
</cp:coreProperties>
</file>