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2" r:id="rId5"/>
    <p:sldId id="264" r:id="rId6"/>
    <p:sldId id="272" r:id="rId7"/>
    <p:sldId id="273" r:id="rId8"/>
    <p:sldId id="281" r:id="rId9"/>
    <p:sldId id="274" r:id="rId10"/>
    <p:sldId id="278" r:id="rId11"/>
    <p:sldId id="284" r:id="rId12"/>
    <p:sldId id="279" r:id="rId13"/>
    <p:sldId id="277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0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D62ED-8D6C-418B-A112-83EAD8F76421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ABF930-4975-404F-9079-3FB6C116266E}">
      <dgm:prSet phldrT="[Text]" custT="1"/>
      <dgm:spPr/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বিদ্যুত শক্তি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4E5143-88D7-4601-89E2-F1C7D565B92B}" type="parTrans" cxnId="{08EA2C6A-2CE6-4903-8A32-DB68FFEE820D}">
      <dgm:prSet/>
      <dgm:spPr/>
      <dgm:t>
        <a:bodyPr/>
        <a:lstStyle/>
        <a:p>
          <a:endParaRPr lang="en-US"/>
        </a:p>
      </dgm:t>
    </dgm:pt>
    <dgm:pt modelId="{AFD78623-BD88-44E1-850A-5EAB7038364E}" type="sibTrans" cxnId="{08EA2C6A-2CE6-4903-8A32-DB68FFEE820D}">
      <dgm:prSet/>
      <dgm:spPr/>
      <dgm:t>
        <a:bodyPr/>
        <a:lstStyle/>
        <a:p>
          <a:endParaRPr lang="en-US"/>
        </a:p>
      </dgm:t>
    </dgm:pt>
    <dgm:pt modelId="{7897CF61-7268-44F5-9EA0-C6A9CF64828E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ফ্যান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53F99-4D0A-456C-B9ED-F970FB100102}" type="parTrans" cxnId="{3DD5DFB8-F874-4371-B9C4-4E132AC9DC6B}">
      <dgm:prSet/>
      <dgm:spPr/>
      <dgm:t>
        <a:bodyPr/>
        <a:lstStyle/>
        <a:p>
          <a:endParaRPr lang="en-US"/>
        </a:p>
      </dgm:t>
    </dgm:pt>
    <dgm:pt modelId="{1BB9D689-0821-4423-B2A5-4D4C766D840B}" type="sibTrans" cxnId="{3DD5DFB8-F874-4371-B9C4-4E132AC9DC6B}">
      <dgm:prSet/>
      <dgm:spPr/>
      <dgm:t>
        <a:bodyPr/>
        <a:lstStyle/>
        <a:p>
          <a:endParaRPr lang="en-US"/>
        </a:p>
      </dgm:t>
    </dgm:pt>
    <dgm:pt modelId="{4EF8203C-496A-43C5-BB40-7834A8CDF5C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57A33-0091-4368-B3AB-5E17BA5CFD3A}" type="parTrans" cxnId="{CBB55D18-252A-4E86-A341-46C39479AC22}">
      <dgm:prSet/>
      <dgm:spPr/>
      <dgm:t>
        <a:bodyPr/>
        <a:lstStyle/>
        <a:p>
          <a:endParaRPr lang="en-US"/>
        </a:p>
      </dgm:t>
    </dgm:pt>
    <dgm:pt modelId="{D4C0D02A-792F-401D-8E83-70D457FDED11}" type="sibTrans" cxnId="{CBB55D18-252A-4E86-A341-46C39479AC22}">
      <dgm:prSet/>
      <dgm:spPr/>
      <dgm:t>
        <a:bodyPr/>
        <a:lstStyle/>
        <a:p>
          <a:endParaRPr lang="en-US"/>
        </a:p>
      </dgm:t>
    </dgm:pt>
    <dgm:pt modelId="{8BCDACB2-1E96-447D-9FF8-8ACA96BA36D3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বৈদ্যুতিক বাতি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06D6B4-9FA2-4F5A-92A8-9D7E58736FA6}" type="parTrans" cxnId="{AE2BD72E-5281-4970-A5AF-3BC84ADF1D79}">
      <dgm:prSet/>
      <dgm:spPr/>
      <dgm:t>
        <a:bodyPr/>
        <a:lstStyle/>
        <a:p>
          <a:endParaRPr lang="en-US"/>
        </a:p>
      </dgm:t>
    </dgm:pt>
    <dgm:pt modelId="{43401156-A7C9-4520-B1AD-00CF5E5073F9}" type="sibTrans" cxnId="{AE2BD72E-5281-4970-A5AF-3BC84ADF1D79}">
      <dgm:prSet/>
      <dgm:spPr/>
      <dgm:t>
        <a:bodyPr/>
        <a:lstStyle/>
        <a:p>
          <a:endParaRPr lang="en-US"/>
        </a:p>
      </dgm:t>
    </dgm:pt>
    <dgm:pt modelId="{B4935976-043D-43C7-8EFC-685FAD56B48A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টেলিভিশন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C8FB81-5E79-49EE-83C3-39C606C553BE}" type="parTrans" cxnId="{40E34811-5B23-49B7-82FF-A505863308CA}">
      <dgm:prSet/>
      <dgm:spPr/>
      <dgm:t>
        <a:bodyPr/>
        <a:lstStyle/>
        <a:p>
          <a:endParaRPr lang="en-US"/>
        </a:p>
      </dgm:t>
    </dgm:pt>
    <dgm:pt modelId="{DF1905BB-D217-4C2B-87E9-8C2B168CF88B}" type="sibTrans" cxnId="{40E34811-5B23-49B7-82FF-A505863308CA}">
      <dgm:prSet/>
      <dgm:spPr/>
      <dgm:t>
        <a:bodyPr/>
        <a:lstStyle/>
        <a:p>
          <a:endParaRPr lang="en-US"/>
        </a:p>
      </dgm:t>
    </dgm:pt>
    <dgm:pt modelId="{52851E7F-9B72-4D4D-856A-1F095936CABC}" type="pres">
      <dgm:prSet presAssocID="{76BD62ED-8D6C-418B-A112-83EAD8F7642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4E64C82-0F10-4085-B701-A91E2A554B4E}" type="pres">
      <dgm:prSet presAssocID="{76BD62ED-8D6C-418B-A112-83EAD8F76421}" presName="hierFlow" presStyleCnt="0"/>
      <dgm:spPr/>
    </dgm:pt>
    <dgm:pt modelId="{7E774BB9-A3B7-4685-929B-CD8CC9EBDDAC}" type="pres">
      <dgm:prSet presAssocID="{76BD62ED-8D6C-418B-A112-83EAD8F7642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A34B6E5-7534-456F-9D44-C59450CEA73E}" type="pres">
      <dgm:prSet presAssocID="{76ABF930-4975-404F-9079-3FB6C116266E}" presName="Name14" presStyleCnt="0"/>
      <dgm:spPr/>
    </dgm:pt>
    <dgm:pt modelId="{8277DC91-E326-4502-B90E-248BEC445822}" type="pres">
      <dgm:prSet presAssocID="{76ABF930-4975-404F-9079-3FB6C116266E}" presName="level1Shape" presStyleLbl="node0" presStyleIdx="0" presStyleCnt="1">
        <dgm:presLayoutVars>
          <dgm:chPref val="3"/>
        </dgm:presLayoutVars>
      </dgm:prSet>
      <dgm:spPr/>
    </dgm:pt>
    <dgm:pt modelId="{59A16F43-8BB3-488A-94F9-665A82676F93}" type="pres">
      <dgm:prSet presAssocID="{76ABF930-4975-404F-9079-3FB6C116266E}" presName="hierChild2" presStyleCnt="0"/>
      <dgm:spPr/>
    </dgm:pt>
    <dgm:pt modelId="{C7A3C7BA-9267-4878-8225-01599C711FF6}" type="pres">
      <dgm:prSet presAssocID="{29553F99-4D0A-456C-B9ED-F970FB100102}" presName="Name19" presStyleLbl="parChTrans1D2" presStyleIdx="0" presStyleCnt="4"/>
      <dgm:spPr/>
    </dgm:pt>
    <dgm:pt modelId="{F94CB83E-0D68-4FB3-8438-48C63E5FD8F7}" type="pres">
      <dgm:prSet presAssocID="{7897CF61-7268-44F5-9EA0-C6A9CF64828E}" presName="Name21" presStyleCnt="0"/>
      <dgm:spPr/>
    </dgm:pt>
    <dgm:pt modelId="{6FED973B-378E-4976-80C9-7901CC8FF646}" type="pres">
      <dgm:prSet presAssocID="{7897CF61-7268-44F5-9EA0-C6A9CF64828E}" presName="level2Shape" presStyleLbl="node2" presStyleIdx="0" presStyleCnt="4"/>
      <dgm:spPr/>
    </dgm:pt>
    <dgm:pt modelId="{CAA570BF-4D1F-4D07-BBC6-98BC05245C3C}" type="pres">
      <dgm:prSet presAssocID="{7897CF61-7268-44F5-9EA0-C6A9CF64828E}" presName="hierChild3" presStyleCnt="0"/>
      <dgm:spPr/>
    </dgm:pt>
    <dgm:pt modelId="{6480121F-270C-4E07-A984-65942FC83100}" type="pres">
      <dgm:prSet presAssocID="{76D57A33-0091-4368-B3AB-5E17BA5CFD3A}" presName="Name19" presStyleLbl="parChTrans1D2" presStyleIdx="1" presStyleCnt="4"/>
      <dgm:spPr/>
    </dgm:pt>
    <dgm:pt modelId="{19531550-7B4E-4C68-811D-C0BB8758B158}" type="pres">
      <dgm:prSet presAssocID="{4EF8203C-496A-43C5-BB40-7834A8CDF5C5}" presName="Name21" presStyleCnt="0"/>
      <dgm:spPr/>
    </dgm:pt>
    <dgm:pt modelId="{46D98010-2889-4C4E-924E-4D66CCE1A890}" type="pres">
      <dgm:prSet presAssocID="{4EF8203C-496A-43C5-BB40-7834A8CDF5C5}" presName="level2Shape" presStyleLbl="node2" presStyleIdx="1" presStyleCnt="4"/>
      <dgm:spPr/>
    </dgm:pt>
    <dgm:pt modelId="{9FC9388E-DA8C-41AC-B3E3-0BFAFF084CA3}" type="pres">
      <dgm:prSet presAssocID="{4EF8203C-496A-43C5-BB40-7834A8CDF5C5}" presName="hierChild3" presStyleCnt="0"/>
      <dgm:spPr/>
    </dgm:pt>
    <dgm:pt modelId="{931C156F-BEC6-4256-9B53-4574BF1CE1E7}" type="pres">
      <dgm:prSet presAssocID="{C306D6B4-9FA2-4F5A-92A8-9D7E58736FA6}" presName="Name19" presStyleLbl="parChTrans1D2" presStyleIdx="2" presStyleCnt="4"/>
      <dgm:spPr/>
    </dgm:pt>
    <dgm:pt modelId="{B1B66450-AE42-42E9-9AC4-EFFE9FBB474F}" type="pres">
      <dgm:prSet presAssocID="{8BCDACB2-1E96-447D-9FF8-8ACA96BA36D3}" presName="Name21" presStyleCnt="0"/>
      <dgm:spPr/>
    </dgm:pt>
    <dgm:pt modelId="{B62DFE51-D898-4C0E-9888-31B389E20CF2}" type="pres">
      <dgm:prSet presAssocID="{8BCDACB2-1E96-447D-9FF8-8ACA96BA36D3}" presName="level2Shape" presStyleLbl="node2" presStyleIdx="2" presStyleCnt="4"/>
      <dgm:spPr/>
    </dgm:pt>
    <dgm:pt modelId="{F933F299-AD3B-4BB1-88C0-12FCB4CAD19B}" type="pres">
      <dgm:prSet presAssocID="{8BCDACB2-1E96-447D-9FF8-8ACA96BA36D3}" presName="hierChild3" presStyleCnt="0"/>
      <dgm:spPr/>
    </dgm:pt>
    <dgm:pt modelId="{DFE36D6B-5BBF-43FC-A1E1-6A3379AE822B}" type="pres">
      <dgm:prSet presAssocID="{36C8FB81-5E79-49EE-83C3-39C606C553BE}" presName="Name19" presStyleLbl="parChTrans1D2" presStyleIdx="3" presStyleCnt="4"/>
      <dgm:spPr/>
    </dgm:pt>
    <dgm:pt modelId="{F7A25462-AE46-4532-AD69-EE440D7A0A16}" type="pres">
      <dgm:prSet presAssocID="{B4935976-043D-43C7-8EFC-685FAD56B48A}" presName="Name21" presStyleCnt="0"/>
      <dgm:spPr/>
    </dgm:pt>
    <dgm:pt modelId="{C0EB21A6-D6E1-4D6C-907E-2B1A86663B46}" type="pres">
      <dgm:prSet presAssocID="{B4935976-043D-43C7-8EFC-685FAD56B48A}" presName="level2Shape" presStyleLbl="node2" presStyleIdx="3" presStyleCnt="4"/>
      <dgm:spPr/>
    </dgm:pt>
    <dgm:pt modelId="{EA90DBBF-3DAE-41BA-BAAF-32350A8AB54F}" type="pres">
      <dgm:prSet presAssocID="{B4935976-043D-43C7-8EFC-685FAD56B48A}" presName="hierChild3" presStyleCnt="0"/>
      <dgm:spPr/>
    </dgm:pt>
    <dgm:pt modelId="{9B5ED960-1180-4629-9FA9-33DA95CB16AE}" type="pres">
      <dgm:prSet presAssocID="{76BD62ED-8D6C-418B-A112-83EAD8F76421}" presName="bgShapesFlow" presStyleCnt="0"/>
      <dgm:spPr/>
    </dgm:pt>
  </dgm:ptLst>
  <dgm:cxnLst>
    <dgm:cxn modelId="{40E34811-5B23-49B7-82FF-A505863308CA}" srcId="{76ABF930-4975-404F-9079-3FB6C116266E}" destId="{B4935976-043D-43C7-8EFC-685FAD56B48A}" srcOrd="3" destOrd="0" parTransId="{36C8FB81-5E79-49EE-83C3-39C606C553BE}" sibTransId="{DF1905BB-D217-4C2B-87E9-8C2B168CF88B}"/>
    <dgm:cxn modelId="{CBB55D18-252A-4E86-A341-46C39479AC22}" srcId="{76ABF930-4975-404F-9079-3FB6C116266E}" destId="{4EF8203C-496A-43C5-BB40-7834A8CDF5C5}" srcOrd="1" destOrd="0" parTransId="{76D57A33-0091-4368-B3AB-5E17BA5CFD3A}" sibTransId="{D4C0D02A-792F-401D-8E83-70D457FDED11}"/>
    <dgm:cxn modelId="{CF1F8C2C-CB3D-4922-9CF8-EC07BB4BB541}" type="presOf" srcId="{76ABF930-4975-404F-9079-3FB6C116266E}" destId="{8277DC91-E326-4502-B90E-248BEC445822}" srcOrd="0" destOrd="0" presId="urn:microsoft.com/office/officeart/2005/8/layout/hierarchy6"/>
    <dgm:cxn modelId="{AE2BD72E-5281-4970-A5AF-3BC84ADF1D79}" srcId="{76ABF930-4975-404F-9079-3FB6C116266E}" destId="{8BCDACB2-1E96-447D-9FF8-8ACA96BA36D3}" srcOrd="2" destOrd="0" parTransId="{C306D6B4-9FA2-4F5A-92A8-9D7E58736FA6}" sibTransId="{43401156-A7C9-4520-B1AD-00CF5E5073F9}"/>
    <dgm:cxn modelId="{CCBE1E37-C3C6-40B1-98BD-0E215AA34DBA}" type="presOf" srcId="{B4935976-043D-43C7-8EFC-685FAD56B48A}" destId="{C0EB21A6-D6E1-4D6C-907E-2B1A86663B46}" srcOrd="0" destOrd="0" presId="urn:microsoft.com/office/officeart/2005/8/layout/hierarchy6"/>
    <dgm:cxn modelId="{AE54233C-2B02-4D51-BECE-C9A3BA34876E}" type="presOf" srcId="{29553F99-4D0A-456C-B9ED-F970FB100102}" destId="{C7A3C7BA-9267-4878-8225-01599C711FF6}" srcOrd="0" destOrd="0" presId="urn:microsoft.com/office/officeart/2005/8/layout/hierarchy6"/>
    <dgm:cxn modelId="{08EA2C6A-2CE6-4903-8A32-DB68FFEE820D}" srcId="{76BD62ED-8D6C-418B-A112-83EAD8F76421}" destId="{76ABF930-4975-404F-9079-3FB6C116266E}" srcOrd="0" destOrd="0" parTransId="{C94E5143-88D7-4601-89E2-F1C7D565B92B}" sibTransId="{AFD78623-BD88-44E1-850A-5EAB7038364E}"/>
    <dgm:cxn modelId="{6309736C-00AB-4265-BB79-216489CC45D5}" type="presOf" srcId="{C306D6B4-9FA2-4F5A-92A8-9D7E58736FA6}" destId="{931C156F-BEC6-4256-9B53-4574BF1CE1E7}" srcOrd="0" destOrd="0" presId="urn:microsoft.com/office/officeart/2005/8/layout/hierarchy6"/>
    <dgm:cxn modelId="{88BCA54E-0099-41AA-ABC9-3DB86FE6E5BF}" type="presOf" srcId="{76D57A33-0091-4368-B3AB-5E17BA5CFD3A}" destId="{6480121F-270C-4E07-A984-65942FC83100}" srcOrd="0" destOrd="0" presId="urn:microsoft.com/office/officeart/2005/8/layout/hierarchy6"/>
    <dgm:cxn modelId="{E2307055-132A-4E3B-BCC0-C97E9E344431}" type="presOf" srcId="{8BCDACB2-1E96-447D-9FF8-8ACA96BA36D3}" destId="{B62DFE51-D898-4C0E-9888-31B389E20CF2}" srcOrd="0" destOrd="0" presId="urn:microsoft.com/office/officeart/2005/8/layout/hierarchy6"/>
    <dgm:cxn modelId="{9C74ACAA-05BC-4956-B3FF-353466D120B9}" type="presOf" srcId="{36C8FB81-5E79-49EE-83C3-39C606C553BE}" destId="{DFE36D6B-5BBF-43FC-A1E1-6A3379AE822B}" srcOrd="0" destOrd="0" presId="urn:microsoft.com/office/officeart/2005/8/layout/hierarchy6"/>
    <dgm:cxn modelId="{393228B4-0DB1-4D24-A30D-326737EF90EE}" type="presOf" srcId="{7897CF61-7268-44F5-9EA0-C6A9CF64828E}" destId="{6FED973B-378E-4976-80C9-7901CC8FF646}" srcOrd="0" destOrd="0" presId="urn:microsoft.com/office/officeart/2005/8/layout/hierarchy6"/>
    <dgm:cxn modelId="{3DD5DFB8-F874-4371-B9C4-4E132AC9DC6B}" srcId="{76ABF930-4975-404F-9079-3FB6C116266E}" destId="{7897CF61-7268-44F5-9EA0-C6A9CF64828E}" srcOrd="0" destOrd="0" parTransId="{29553F99-4D0A-456C-B9ED-F970FB100102}" sibTransId="{1BB9D689-0821-4423-B2A5-4D4C766D840B}"/>
    <dgm:cxn modelId="{63D04BD4-9188-45B4-B48E-E58EE1F64367}" type="presOf" srcId="{76BD62ED-8D6C-418B-A112-83EAD8F76421}" destId="{52851E7F-9B72-4D4D-856A-1F095936CABC}" srcOrd="0" destOrd="0" presId="urn:microsoft.com/office/officeart/2005/8/layout/hierarchy6"/>
    <dgm:cxn modelId="{4E5636E8-B35E-4A74-8DB3-31B2C6C04CCB}" type="presOf" srcId="{4EF8203C-496A-43C5-BB40-7834A8CDF5C5}" destId="{46D98010-2889-4C4E-924E-4D66CCE1A890}" srcOrd="0" destOrd="0" presId="urn:microsoft.com/office/officeart/2005/8/layout/hierarchy6"/>
    <dgm:cxn modelId="{00230164-D91B-41BD-8BE7-4A1F9286D24B}" type="presParOf" srcId="{52851E7F-9B72-4D4D-856A-1F095936CABC}" destId="{14E64C82-0F10-4085-B701-A91E2A554B4E}" srcOrd="0" destOrd="0" presId="urn:microsoft.com/office/officeart/2005/8/layout/hierarchy6"/>
    <dgm:cxn modelId="{E0373ECF-D99A-406C-8992-8FD66D85140A}" type="presParOf" srcId="{14E64C82-0F10-4085-B701-A91E2A554B4E}" destId="{7E774BB9-A3B7-4685-929B-CD8CC9EBDDAC}" srcOrd="0" destOrd="0" presId="urn:microsoft.com/office/officeart/2005/8/layout/hierarchy6"/>
    <dgm:cxn modelId="{1DE59BBA-D2DA-419A-A9C5-F7CDF81AA03F}" type="presParOf" srcId="{7E774BB9-A3B7-4685-929B-CD8CC9EBDDAC}" destId="{9A34B6E5-7534-456F-9D44-C59450CEA73E}" srcOrd="0" destOrd="0" presId="urn:microsoft.com/office/officeart/2005/8/layout/hierarchy6"/>
    <dgm:cxn modelId="{22AD95E6-EFE5-4D09-A42B-2CE3B2B926FB}" type="presParOf" srcId="{9A34B6E5-7534-456F-9D44-C59450CEA73E}" destId="{8277DC91-E326-4502-B90E-248BEC445822}" srcOrd="0" destOrd="0" presId="urn:microsoft.com/office/officeart/2005/8/layout/hierarchy6"/>
    <dgm:cxn modelId="{1AA95133-6EB3-4186-A278-BE417A9A2D29}" type="presParOf" srcId="{9A34B6E5-7534-456F-9D44-C59450CEA73E}" destId="{59A16F43-8BB3-488A-94F9-665A82676F93}" srcOrd="1" destOrd="0" presId="urn:microsoft.com/office/officeart/2005/8/layout/hierarchy6"/>
    <dgm:cxn modelId="{B89420DD-EDEA-4BAD-BFE8-371B7A7AD979}" type="presParOf" srcId="{59A16F43-8BB3-488A-94F9-665A82676F93}" destId="{C7A3C7BA-9267-4878-8225-01599C711FF6}" srcOrd="0" destOrd="0" presId="urn:microsoft.com/office/officeart/2005/8/layout/hierarchy6"/>
    <dgm:cxn modelId="{C1BD1859-8CBD-4C97-997E-A0A241E4D470}" type="presParOf" srcId="{59A16F43-8BB3-488A-94F9-665A82676F93}" destId="{F94CB83E-0D68-4FB3-8438-48C63E5FD8F7}" srcOrd="1" destOrd="0" presId="urn:microsoft.com/office/officeart/2005/8/layout/hierarchy6"/>
    <dgm:cxn modelId="{CA5F6A3C-7500-46AB-8F49-78345F139178}" type="presParOf" srcId="{F94CB83E-0D68-4FB3-8438-48C63E5FD8F7}" destId="{6FED973B-378E-4976-80C9-7901CC8FF646}" srcOrd="0" destOrd="0" presId="urn:microsoft.com/office/officeart/2005/8/layout/hierarchy6"/>
    <dgm:cxn modelId="{7EF7D7E7-4D93-4B56-A99E-78071C017A6C}" type="presParOf" srcId="{F94CB83E-0D68-4FB3-8438-48C63E5FD8F7}" destId="{CAA570BF-4D1F-4D07-BBC6-98BC05245C3C}" srcOrd="1" destOrd="0" presId="urn:microsoft.com/office/officeart/2005/8/layout/hierarchy6"/>
    <dgm:cxn modelId="{23D13443-A6E1-4314-BA08-0DB2CC539741}" type="presParOf" srcId="{59A16F43-8BB3-488A-94F9-665A82676F93}" destId="{6480121F-270C-4E07-A984-65942FC83100}" srcOrd="2" destOrd="0" presId="urn:microsoft.com/office/officeart/2005/8/layout/hierarchy6"/>
    <dgm:cxn modelId="{9F860CCC-20FD-4537-B5A9-EF482387216C}" type="presParOf" srcId="{59A16F43-8BB3-488A-94F9-665A82676F93}" destId="{19531550-7B4E-4C68-811D-C0BB8758B158}" srcOrd="3" destOrd="0" presId="urn:microsoft.com/office/officeart/2005/8/layout/hierarchy6"/>
    <dgm:cxn modelId="{457390A4-971C-4ECE-9312-BA42C925C14E}" type="presParOf" srcId="{19531550-7B4E-4C68-811D-C0BB8758B158}" destId="{46D98010-2889-4C4E-924E-4D66CCE1A890}" srcOrd="0" destOrd="0" presId="urn:microsoft.com/office/officeart/2005/8/layout/hierarchy6"/>
    <dgm:cxn modelId="{E492FF75-FD9E-42C3-84C2-0A38BC37F8C1}" type="presParOf" srcId="{19531550-7B4E-4C68-811D-C0BB8758B158}" destId="{9FC9388E-DA8C-41AC-B3E3-0BFAFF084CA3}" srcOrd="1" destOrd="0" presId="urn:microsoft.com/office/officeart/2005/8/layout/hierarchy6"/>
    <dgm:cxn modelId="{66EC271D-6A4A-4020-B36D-CDF74CEB8248}" type="presParOf" srcId="{59A16F43-8BB3-488A-94F9-665A82676F93}" destId="{931C156F-BEC6-4256-9B53-4574BF1CE1E7}" srcOrd="4" destOrd="0" presId="urn:microsoft.com/office/officeart/2005/8/layout/hierarchy6"/>
    <dgm:cxn modelId="{E9128991-20A8-4D03-9E17-D501E6A2BB76}" type="presParOf" srcId="{59A16F43-8BB3-488A-94F9-665A82676F93}" destId="{B1B66450-AE42-42E9-9AC4-EFFE9FBB474F}" srcOrd="5" destOrd="0" presId="urn:microsoft.com/office/officeart/2005/8/layout/hierarchy6"/>
    <dgm:cxn modelId="{988C1EE3-7AB5-4D5A-9095-0DFA4BDC0B44}" type="presParOf" srcId="{B1B66450-AE42-42E9-9AC4-EFFE9FBB474F}" destId="{B62DFE51-D898-4C0E-9888-31B389E20CF2}" srcOrd="0" destOrd="0" presId="urn:microsoft.com/office/officeart/2005/8/layout/hierarchy6"/>
    <dgm:cxn modelId="{391C163D-1D41-4A18-98FB-15237413A285}" type="presParOf" srcId="{B1B66450-AE42-42E9-9AC4-EFFE9FBB474F}" destId="{F933F299-AD3B-4BB1-88C0-12FCB4CAD19B}" srcOrd="1" destOrd="0" presId="urn:microsoft.com/office/officeart/2005/8/layout/hierarchy6"/>
    <dgm:cxn modelId="{2EB70C7B-F22E-4EE1-8A49-CE401E331575}" type="presParOf" srcId="{59A16F43-8BB3-488A-94F9-665A82676F93}" destId="{DFE36D6B-5BBF-43FC-A1E1-6A3379AE822B}" srcOrd="6" destOrd="0" presId="urn:microsoft.com/office/officeart/2005/8/layout/hierarchy6"/>
    <dgm:cxn modelId="{5B4AA883-D63C-4BAA-B6BB-4423AFC4F90F}" type="presParOf" srcId="{59A16F43-8BB3-488A-94F9-665A82676F93}" destId="{F7A25462-AE46-4532-AD69-EE440D7A0A16}" srcOrd="7" destOrd="0" presId="urn:microsoft.com/office/officeart/2005/8/layout/hierarchy6"/>
    <dgm:cxn modelId="{A1F39468-FF95-41FF-BF5D-A960B5769805}" type="presParOf" srcId="{F7A25462-AE46-4532-AD69-EE440D7A0A16}" destId="{C0EB21A6-D6E1-4D6C-907E-2B1A86663B46}" srcOrd="0" destOrd="0" presId="urn:microsoft.com/office/officeart/2005/8/layout/hierarchy6"/>
    <dgm:cxn modelId="{E56BE86D-25A8-4464-A94F-2E85012F4AFD}" type="presParOf" srcId="{F7A25462-AE46-4532-AD69-EE440D7A0A16}" destId="{EA90DBBF-3DAE-41BA-BAAF-32350A8AB54F}" srcOrd="1" destOrd="0" presId="urn:microsoft.com/office/officeart/2005/8/layout/hierarchy6"/>
    <dgm:cxn modelId="{4740C0E7-7968-41CF-862F-2DF594F18321}" type="presParOf" srcId="{52851E7F-9B72-4D4D-856A-1F095936CABC}" destId="{9B5ED960-1180-4629-9FA9-33DA95CB16A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E0312-057A-4BD8-BA01-15A1EABE7D3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26DFD-2A75-4DA4-9CE4-99BB51F5E01C}">
      <dgm:prSet phldrT="[Text]"/>
      <dgm:spPr>
        <a:solidFill>
          <a:schemeClr val="accent1"/>
        </a:solidFill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বিদ্যুত</a:t>
          </a:r>
          <a:r>
            <a:rPr lang="bn-BD" dirty="0"/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511EBE-EC42-4D4B-B09D-72DA16F190D2}" type="parTrans" cxnId="{E2C62B8F-DDA3-487F-A7F7-5DCE73647551}">
      <dgm:prSet/>
      <dgm:spPr/>
      <dgm:t>
        <a:bodyPr/>
        <a:lstStyle/>
        <a:p>
          <a:endParaRPr lang="en-US"/>
        </a:p>
      </dgm:t>
    </dgm:pt>
    <dgm:pt modelId="{1B4C55C8-BD4C-46DD-87CD-FE5B1211B303}" type="sibTrans" cxnId="{E2C62B8F-DDA3-487F-A7F7-5DCE73647551}">
      <dgm:prSet/>
      <dgm:spPr/>
      <dgm:t>
        <a:bodyPr/>
        <a:lstStyle/>
        <a:p>
          <a:endParaRPr lang="en-US"/>
        </a:p>
      </dgm:t>
    </dgm:pt>
    <dgm:pt modelId="{95030736-92FE-4AC0-A54A-775ED95F3F7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5400" dirty="0"/>
        </a:p>
      </dgm:t>
    </dgm:pt>
    <dgm:pt modelId="{70580A2F-1B9E-4BD6-B1FE-014BB86E0A62}" type="parTrans" cxnId="{F5D507A9-4E08-4163-9709-9DA3DAAEE4F9}">
      <dgm:prSet/>
      <dgm:spPr/>
      <dgm:t>
        <a:bodyPr/>
        <a:lstStyle/>
        <a:p>
          <a:endParaRPr lang="en-US"/>
        </a:p>
      </dgm:t>
    </dgm:pt>
    <dgm:pt modelId="{B2001441-E0DE-49DC-A33B-7CF235AA7A67}" type="sibTrans" cxnId="{F5D507A9-4E08-4163-9709-9DA3DAAEE4F9}">
      <dgm:prSet/>
      <dgm:spPr/>
      <dgm:t>
        <a:bodyPr/>
        <a:lstStyle/>
        <a:p>
          <a:endParaRPr lang="en-US"/>
        </a:p>
      </dgm:t>
    </dgm:pt>
    <dgm:pt modelId="{5E91E677-0B46-4BC0-8E76-3536CE4346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টেলিভিশন</a:t>
          </a:r>
          <a:endParaRPr lang="en-US" sz="21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27C30C-77CF-4312-B53F-3F82F970E840}" type="parTrans" cxnId="{8E8F05BF-1A86-447C-BBBF-D9C1CEB5FEB4}">
      <dgm:prSet/>
      <dgm:spPr/>
      <dgm:t>
        <a:bodyPr/>
        <a:lstStyle/>
        <a:p>
          <a:endParaRPr lang="en-US"/>
        </a:p>
      </dgm:t>
    </dgm:pt>
    <dgm:pt modelId="{8D6A2711-F6E1-473A-B605-E159906D70CA}" type="sibTrans" cxnId="{8E8F05BF-1A86-447C-BBBF-D9C1CEB5FEB4}">
      <dgm:prSet/>
      <dgm:spPr/>
      <dgm:t>
        <a:bodyPr/>
        <a:lstStyle/>
        <a:p>
          <a:endParaRPr lang="en-US"/>
        </a:p>
      </dgm:t>
    </dgm:pt>
    <dgm:pt modelId="{C95BAFFE-BF89-4AB5-8B19-F95DFC0CEDD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52A048-72DD-4423-9BDE-10B5A1441A89}" type="parTrans" cxnId="{7D41D71A-D259-489A-B078-B552554C1120}">
      <dgm:prSet/>
      <dgm:spPr/>
      <dgm:t>
        <a:bodyPr/>
        <a:lstStyle/>
        <a:p>
          <a:endParaRPr lang="en-US"/>
        </a:p>
      </dgm:t>
    </dgm:pt>
    <dgm:pt modelId="{1B656018-1774-4B18-88A9-B76EC49BF319}" type="sibTrans" cxnId="{7D41D71A-D259-489A-B078-B552554C1120}">
      <dgm:prSet/>
      <dgm:spPr/>
      <dgm:t>
        <a:bodyPr/>
        <a:lstStyle/>
        <a:p>
          <a:endParaRPr lang="en-US"/>
        </a:p>
      </dgm:t>
    </dgm:pt>
    <dgm:pt modelId="{B80EA5CE-19E8-416A-B033-F83D63399D1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ফ্যান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E8E80B-D277-43CA-A95A-9B43D6A8901E}" type="parTrans" cxnId="{A0B35B8A-CBDA-40F3-946C-8F50353ACF9D}">
      <dgm:prSet/>
      <dgm:spPr/>
      <dgm:t>
        <a:bodyPr/>
        <a:lstStyle/>
        <a:p>
          <a:endParaRPr lang="en-US"/>
        </a:p>
      </dgm:t>
    </dgm:pt>
    <dgm:pt modelId="{4B9E7834-1E25-4F39-927D-0007E2747CA9}" type="sibTrans" cxnId="{A0B35B8A-CBDA-40F3-946C-8F50353ACF9D}">
      <dgm:prSet/>
      <dgm:spPr/>
      <dgm:t>
        <a:bodyPr/>
        <a:lstStyle/>
        <a:p>
          <a:endParaRPr lang="en-US"/>
        </a:p>
      </dgm:t>
    </dgm:pt>
    <dgm:pt modelId="{55C47FB5-6CCC-4097-8B25-D1675B4C6CB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মোবাইল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35FD05-831F-4361-B229-1E9C144BA09F}" type="sibTrans" cxnId="{22A20C86-26A8-4963-86B6-0C381174B2D0}">
      <dgm:prSet/>
      <dgm:spPr/>
      <dgm:t>
        <a:bodyPr/>
        <a:lstStyle/>
        <a:p>
          <a:endParaRPr lang="en-US"/>
        </a:p>
      </dgm:t>
    </dgm:pt>
    <dgm:pt modelId="{C23E9B21-244B-4241-873E-CD3AAE42AADA}" type="parTrans" cxnId="{22A20C86-26A8-4963-86B6-0C381174B2D0}">
      <dgm:prSet/>
      <dgm:spPr/>
      <dgm:t>
        <a:bodyPr/>
        <a:lstStyle/>
        <a:p>
          <a:endParaRPr lang="en-US"/>
        </a:p>
      </dgm:t>
    </dgm:pt>
    <dgm:pt modelId="{AC9488CF-2941-446C-BFAF-CF781443BECF}" type="pres">
      <dgm:prSet presAssocID="{059E0312-057A-4BD8-BA01-15A1EABE7D3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161E61B-1AAA-4628-A41C-880702E595E4}" type="pres">
      <dgm:prSet presAssocID="{5CA26DFD-2A75-4DA4-9CE4-99BB51F5E01C}" presName="singleCycle" presStyleCnt="0"/>
      <dgm:spPr/>
    </dgm:pt>
    <dgm:pt modelId="{B0E7B9F5-578D-4416-880E-BD805E882F4F}" type="pres">
      <dgm:prSet presAssocID="{5CA26DFD-2A75-4DA4-9CE4-99BB51F5E01C}" presName="singleCenter" presStyleLbl="node1" presStyleIdx="0" presStyleCnt="6">
        <dgm:presLayoutVars>
          <dgm:chMax val="7"/>
          <dgm:chPref val="7"/>
        </dgm:presLayoutVars>
      </dgm:prSet>
      <dgm:spPr/>
    </dgm:pt>
    <dgm:pt modelId="{32F3EDF2-1700-4E7F-B9BF-0C211D552C2D}" type="pres">
      <dgm:prSet presAssocID="{70580A2F-1B9E-4BD6-B1FE-014BB86E0A62}" presName="Name56" presStyleLbl="parChTrans1D2" presStyleIdx="0" presStyleCnt="5"/>
      <dgm:spPr/>
    </dgm:pt>
    <dgm:pt modelId="{1D1D13FD-C9EE-4149-9F32-BFB89A3B28D4}" type="pres">
      <dgm:prSet presAssocID="{95030736-92FE-4AC0-A54A-775ED95F3F76}" presName="text0" presStyleLbl="node1" presStyleIdx="1" presStyleCnt="6" custScaleX="743862" custScaleY="159159" custRadScaleRad="112315">
        <dgm:presLayoutVars>
          <dgm:bulletEnabled val="1"/>
        </dgm:presLayoutVars>
      </dgm:prSet>
      <dgm:spPr/>
    </dgm:pt>
    <dgm:pt modelId="{8F5611DF-DEF5-49C4-B256-A312EAF72878}" type="pres">
      <dgm:prSet presAssocID="{4527C30C-77CF-4312-B53F-3F82F970E840}" presName="Name56" presStyleLbl="parChTrans1D2" presStyleIdx="1" presStyleCnt="5"/>
      <dgm:spPr/>
    </dgm:pt>
    <dgm:pt modelId="{D98E418F-5BFE-4216-82A1-4C917AF851B2}" type="pres">
      <dgm:prSet presAssocID="{5E91E677-0B46-4BC0-8E76-3536CE4346DA}" presName="text0" presStyleLbl="node1" presStyleIdx="2" presStyleCnt="6" custScaleX="175532">
        <dgm:presLayoutVars>
          <dgm:bulletEnabled val="1"/>
        </dgm:presLayoutVars>
      </dgm:prSet>
      <dgm:spPr/>
    </dgm:pt>
    <dgm:pt modelId="{A32115F4-8BCE-4284-A4B3-49397A7082E6}" type="pres">
      <dgm:prSet presAssocID="{C23E9B21-244B-4241-873E-CD3AAE42AADA}" presName="Name56" presStyleLbl="parChTrans1D2" presStyleIdx="2" presStyleCnt="5"/>
      <dgm:spPr/>
    </dgm:pt>
    <dgm:pt modelId="{5F530F3E-2C46-4A00-8953-E0DDBC9C8FD9}" type="pres">
      <dgm:prSet presAssocID="{55C47FB5-6CCC-4097-8B25-D1675B4C6CB4}" presName="text0" presStyleLbl="node1" presStyleIdx="3" presStyleCnt="6" custRadScaleRad="98052" custRadScaleInc="-16376">
        <dgm:presLayoutVars>
          <dgm:bulletEnabled val="1"/>
        </dgm:presLayoutVars>
      </dgm:prSet>
      <dgm:spPr/>
    </dgm:pt>
    <dgm:pt modelId="{CBD6869B-98A3-4EF8-B278-9231E1B088A0}" type="pres">
      <dgm:prSet presAssocID="{F752A048-72DD-4423-9BDE-10B5A1441A89}" presName="Name56" presStyleLbl="parChTrans1D2" presStyleIdx="3" presStyleCnt="5"/>
      <dgm:spPr/>
    </dgm:pt>
    <dgm:pt modelId="{BEA89C4F-516A-4CC8-BD60-570B02E51BE1}" type="pres">
      <dgm:prSet presAssocID="{C95BAFFE-BF89-4AB5-8B19-F95DFC0CEDD0}" presName="text0" presStyleLbl="node1" presStyleIdx="4" presStyleCnt="6" custScaleX="169766" custRadScaleRad="98349" custRadScaleInc="22677">
        <dgm:presLayoutVars>
          <dgm:bulletEnabled val="1"/>
        </dgm:presLayoutVars>
      </dgm:prSet>
      <dgm:spPr/>
    </dgm:pt>
    <dgm:pt modelId="{416677FD-6F71-4410-AFB7-5B5829424AF6}" type="pres">
      <dgm:prSet presAssocID="{13E8E80B-D277-43CA-A95A-9B43D6A8901E}" presName="Name56" presStyleLbl="parChTrans1D2" presStyleIdx="4" presStyleCnt="5"/>
      <dgm:spPr/>
    </dgm:pt>
    <dgm:pt modelId="{A882C004-3485-4D85-8DF4-20F54C761F23}" type="pres">
      <dgm:prSet presAssocID="{B80EA5CE-19E8-416A-B033-F83D63399D19}" presName="text0" presStyleLbl="node1" presStyleIdx="5" presStyleCnt="6">
        <dgm:presLayoutVars>
          <dgm:bulletEnabled val="1"/>
        </dgm:presLayoutVars>
      </dgm:prSet>
      <dgm:spPr/>
    </dgm:pt>
  </dgm:ptLst>
  <dgm:cxnLst>
    <dgm:cxn modelId="{0E30CA04-E8F1-40FB-953E-BFC9C5CA3354}" type="presOf" srcId="{5E91E677-0B46-4BC0-8E76-3536CE4346DA}" destId="{D98E418F-5BFE-4216-82A1-4C917AF851B2}" srcOrd="0" destOrd="0" presId="urn:microsoft.com/office/officeart/2008/layout/RadialCluster"/>
    <dgm:cxn modelId="{B28B890E-50AF-4DEA-A934-145964D61C6C}" type="presOf" srcId="{059E0312-057A-4BD8-BA01-15A1EABE7D3B}" destId="{AC9488CF-2941-446C-BFAF-CF781443BECF}" srcOrd="0" destOrd="0" presId="urn:microsoft.com/office/officeart/2008/layout/RadialCluster"/>
    <dgm:cxn modelId="{3769FB0F-CC4F-40BD-B604-5B395CBD992A}" type="presOf" srcId="{55C47FB5-6CCC-4097-8B25-D1675B4C6CB4}" destId="{5F530F3E-2C46-4A00-8953-E0DDBC9C8FD9}" srcOrd="0" destOrd="0" presId="urn:microsoft.com/office/officeart/2008/layout/RadialCluster"/>
    <dgm:cxn modelId="{8BB76F14-C830-4347-B9C1-136451A63160}" type="presOf" srcId="{70580A2F-1B9E-4BD6-B1FE-014BB86E0A62}" destId="{32F3EDF2-1700-4E7F-B9BF-0C211D552C2D}" srcOrd="0" destOrd="0" presId="urn:microsoft.com/office/officeart/2008/layout/RadialCluster"/>
    <dgm:cxn modelId="{7D41D71A-D259-489A-B078-B552554C1120}" srcId="{5CA26DFD-2A75-4DA4-9CE4-99BB51F5E01C}" destId="{C95BAFFE-BF89-4AB5-8B19-F95DFC0CEDD0}" srcOrd="3" destOrd="0" parTransId="{F752A048-72DD-4423-9BDE-10B5A1441A89}" sibTransId="{1B656018-1774-4B18-88A9-B76EC49BF319}"/>
    <dgm:cxn modelId="{FDECAC41-3859-4C8D-BEBE-AA74E7F3EA2B}" type="presOf" srcId="{5CA26DFD-2A75-4DA4-9CE4-99BB51F5E01C}" destId="{B0E7B9F5-578D-4416-880E-BD805E882F4F}" srcOrd="0" destOrd="0" presId="urn:microsoft.com/office/officeart/2008/layout/RadialCluster"/>
    <dgm:cxn modelId="{C3B5964E-7291-42B9-B54D-C2EF0C6AADB4}" type="presOf" srcId="{F752A048-72DD-4423-9BDE-10B5A1441A89}" destId="{CBD6869B-98A3-4EF8-B278-9231E1B088A0}" srcOrd="0" destOrd="0" presId="urn:microsoft.com/office/officeart/2008/layout/RadialCluster"/>
    <dgm:cxn modelId="{38219780-4BC3-46CD-ABCA-05D77DE642D7}" type="presOf" srcId="{B80EA5CE-19E8-416A-B033-F83D63399D19}" destId="{A882C004-3485-4D85-8DF4-20F54C761F23}" srcOrd="0" destOrd="0" presId="urn:microsoft.com/office/officeart/2008/layout/RadialCluster"/>
    <dgm:cxn modelId="{22A20C86-26A8-4963-86B6-0C381174B2D0}" srcId="{5CA26DFD-2A75-4DA4-9CE4-99BB51F5E01C}" destId="{55C47FB5-6CCC-4097-8B25-D1675B4C6CB4}" srcOrd="2" destOrd="0" parTransId="{C23E9B21-244B-4241-873E-CD3AAE42AADA}" sibTransId="{E635FD05-831F-4361-B229-1E9C144BA09F}"/>
    <dgm:cxn modelId="{4BBD1C88-3309-4329-A985-267B654B2D9E}" type="presOf" srcId="{C23E9B21-244B-4241-873E-CD3AAE42AADA}" destId="{A32115F4-8BCE-4284-A4B3-49397A7082E6}" srcOrd="0" destOrd="0" presId="urn:microsoft.com/office/officeart/2008/layout/RadialCluster"/>
    <dgm:cxn modelId="{A0B35B8A-CBDA-40F3-946C-8F50353ACF9D}" srcId="{5CA26DFD-2A75-4DA4-9CE4-99BB51F5E01C}" destId="{B80EA5CE-19E8-416A-B033-F83D63399D19}" srcOrd="4" destOrd="0" parTransId="{13E8E80B-D277-43CA-A95A-9B43D6A8901E}" sibTransId="{4B9E7834-1E25-4F39-927D-0007E2747CA9}"/>
    <dgm:cxn modelId="{E2C62B8F-DDA3-487F-A7F7-5DCE73647551}" srcId="{059E0312-057A-4BD8-BA01-15A1EABE7D3B}" destId="{5CA26DFD-2A75-4DA4-9CE4-99BB51F5E01C}" srcOrd="0" destOrd="0" parTransId="{97511EBE-EC42-4D4B-B09D-72DA16F190D2}" sibTransId="{1B4C55C8-BD4C-46DD-87CD-FE5B1211B303}"/>
    <dgm:cxn modelId="{6DCDEFA5-E1D9-42FC-8652-65471B381E20}" type="presOf" srcId="{C95BAFFE-BF89-4AB5-8B19-F95DFC0CEDD0}" destId="{BEA89C4F-516A-4CC8-BD60-570B02E51BE1}" srcOrd="0" destOrd="0" presId="urn:microsoft.com/office/officeart/2008/layout/RadialCluster"/>
    <dgm:cxn modelId="{F5D507A9-4E08-4163-9709-9DA3DAAEE4F9}" srcId="{5CA26DFD-2A75-4DA4-9CE4-99BB51F5E01C}" destId="{95030736-92FE-4AC0-A54A-775ED95F3F76}" srcOrd="0" destOrd="0" parTransId="{70580A2F-1B9E-4BD6-B1FE-014BB86E0A62}" sibTransId="{B2001441-E0DE-49DC-A33B-7CF235AA7A67}"/>
    <dgm:cxn modelId="{8E8F05BF-1A86-447C-BBBF-D9C1CEB5FEB4}" srcId="{5CA26DFD-2A75-4DA4-9CE4-99BB51F5E01C}" destId="{5E91E677-0B46-4BC0-8E76-3536CE4346DA}" srcOrd="1" destOrd="0" parTransId="{4527C30C-77CF-4312-B53F-3F82F970E840}" sibTransId="{8D6A2711-F6E1-473A-B605-E159906D70CA}"/>
    <dgm:cxn modelId="{FDF2F7C4-CC1E-4723-B999-B941EB346D47}" type="presOf" srcId="{95030736-92FE-4AC0-A54A-775ED95F3F76}" destId="{1D1D13FD-C9EE-4149-9F32-BFB89A3B28D4}" srcOrd="0" destOrd="0" presId="urn:microsoft.com/office/officeart/2008/layout/RadialCluster"/>
    <dgm:cxn modelId="{C22568CD-72A8-4401-B9A5-ED82174F44A9}" type="presOf" srcId="{4527C30C-77CF-4312-B53F-3F82F970E840}" destId="{8F5611DF-DEF5-49C4-B256-A312EAF72878}" srcOrd="0" destOrd="0" presId="urn:microsoft.com/office/officeart/2008/layout/RadialCluster"/>
    <dgm:cxn modelId="{A24860EB-4C08-41DA-981D-4FFA96159C8B}" type="presOf" srcId="{13E8E80B-D277-43CA-A95A-9B43D6A8901E}" destId="{416677FD-6F71-4410-AFB7-5B5829424AF6}" srcOrd="0" destOrd="0" presId="urn:microsoft.com/office/officeart/2008/layout/RadialCluster"/>
    <dgm:cxn modelId="{76798709-0D71-41F7-9E36-FA8351FFAF28}" type="presParOf" srcId="{AC9488CF-2941-446C-BFAF-CF781443BECF}" destId="{2161E61B-1AAA-4628-A41C-880702E595E4}" srcOrd="0" destOrd="0" presId="urn:microsoft.com/office/officeart/2008/layout/RadialCluster"/>
    <dgm:cxn modelId="{DBAA9064-15CF-4A77-AC76-57DB4485E4F6}" type="presParOf" srcId="{2161E61B-1AAA-4628-A41C-880702E595E4}" destId="{B0E7B9F5-578D-4416-880E-BD805E882F4F}" srcOrd="0" destOrd="0" presId="urn:microsoft.com/office/officeart/2008/layout/RadialCluster"/>
    <dgm:cxn modelId="{6FA47E7B-927A-480E-88FF-F775B44E3037}" type="presParOf" srcId="{2161E61B-1AAA-4628-A41C-880702E595E4}" destId="{32F3EDF2-1700-4E7F-B9BF-0C211D552C2D}" srcOrd="1" destOrd="0" presId="urn:microsoft.com/office/officeart/2008/layout/RadialCluster"/>
    <dgm:cxn modelId="{AE768E20-D706-4088-B883-BBE4C8955068}" type="presParOf" srcId="{2161E61B-1AAA-4628-A41C-880702E595E4}" destId="{1D1D13FD-C9EE-4149-9F32-BFB89A3B28D4}" srcOrd="2" destOrd="0" presId="urn:microsoft.com/office/officeart/2008/layout/RadialCluster"/>
    <dgm:cxn modelId="{B9FB5BBF-6006-45FC-8265-0A42CEBE4EA3}" type="presParOf" srcId="{2161E61B-1AAA-4628-A41C-880702E595E4}" destId="{8F5611DF-DEF5-49C4-B256-A312EAF72878}" srcOrd="3" destOrd="0" presId="urn:microsoft.com/office/officeart/2008/layout/RadialCluster"/>
    <dgm:cxn modelId="{FF642C7F-56B1-452F-AC8D-A9CFEFAD7E5E}" type="presParOf" srcId="{2161E61B-1AAA-4628-A41C-880702E595E4}" destId="{D98E418F-5BFE-4216-82A1-4C917AF851B2}" srcOrd="4" destOrd="0" presId="urn:microsoft.com/office/officeart/2008/layout/RadialCluster"/>
    <dgm:cxn modelId="{8BC072BA-4699-47A0-AAE7-2AA0E3462476}" type="presParOf" srcId="{2161E61B-1AAA-4628-A41C-880702E595E4}" destId="{A32115F4-8BCE-4284-A4B3-49397A7082E6}" srcOrd="5" destOrd="0" presId="urn:microsoft.com/office/officeart/2008/layout/RadialCluster"/>
    <dgm:cxn modelId="{C076F416-AB6D-444B-BD1F-335C62FB2D2D}" type="presParOf" srcId="{2161E61B-1AAA-4628-A41C-880702E595E4}" destId="{5F530F3E-2C46-4A00-8953-E0DDBC9C8FD9}" srcOrd="6" destOrd="0" presId="urn:microsoft.com/office/officeart/2008/layout/RadialCluster"/>
    <dgm:cxn modelId="{AFF2CA56-6E10-48E6-8C3B-79CC81B8ED27}" type="presParOf" srcId="{2161E61B-1AAA-4628-A41C-880702E595E4}" destId="{CBD6869B-98A3-4EF8-B278-9231E1B088A0}" srcOrd="7" destOrd="0" presId="urn:microsoft.com/office/officeart/2008/layout/RadialCluster"/>
    <dgm:cxn modelId="{E7CA21AB-2685-4551-A167-C893392F353E}" type="presParOf" srcId="{2161E61B-1AAA-4628-A41C-880702E595E4}" destId="{BEA89C4F-516A-4CC8-BD60-570B02E51BE1}" srcOrd="8" destOrd="0" presId="urn:microsoft.com/office/officeart/2008/layout/RadialCluster"/>
    <dgm:cxn modelId="{8E48E94E-E69B-4706-AA5A-0E21ED030583}" type="presParOf" srcId="{2161E61B-1AAA-4628-A41C-880702E595E4}" destId="{416677FD-6F71-4410-AFB7-5B5829424AF6}" srcOrd="9" destOrd="0" presId="urn:microsoft.com/office/officeart/2008/layout/RadialCluster"/>
    <dgm:cxn modelId="{863918E4-85A7-41BE-97E8-2500BAF40CAC}" type="presParOf" srcId="{2161E61B-1AAA-4628-A41C-880702E595E4}" destId="{A882C004-3485-4D85-8DF4-20F54C761F23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BD62ED-8D6C-418B-A112-83EAD8F76421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ABF930-4975-404F-9079-3FB6C116266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যান্ত্রিক শক্তি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4E5143-88D7-4601-89E2-F1C7D565B92B}" type="parTrans" cxnId="{08EA2C6A-2CE6-4903-8A32-DB68FFEE820D}">
      <dgm:prSet/>
      <dgm:spPr/>
      <dgm:t>
        <a:bodyPr/>
        <a:lstStyle/>
        <a:p>
          <a:endParaRPr lang="en-US"/>
        </a:p>
      </dgm:t>
    </dgm:pt>
    <dgm:pt modelId="{AFD78623-BD88-44E1-850A-5EAB7038364E}" type="sibTrans" cxnId="{08EA2C6A-2CE6-4903-8A32-DB68FFEE820D}">
      <dgm:prSet/>
      <dgm:spPr/>
      <dgm:t>
        <a:bodyPr/>
        <a:lstStyle/>
        <a:p>
          <a:endParaRPr lang="en-US"/>
        </a:p>
      </dgm:t>
    </dgm:pt>
    <dgm:pt modelId="{7897CF61-7268-44F5-9EA0-C6A9CF64828E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53F99-4D0A-456C-B9ED-F970FB100102}" type="parTrans" cxnId="{3DD5DFB8-F874-4371-B9C4-4E132AC9DC6B}">
      <dgm:prSet/>
      <dgm:spPr/>
      <dgm:t>
        <a:bodyPr/>
        <a:lstStyle/>
        <a:p>
          <a:endParaRPr lang="en-US"/>
        </a:p>
      </dgm:t>
    </dgm:pt>
    <dgm:pt modelId="{1BB9D689-0821-4423-B2A5-4D4C766D840B}" type="sibTrans" cxnId="{3DD5DFB8-F874-4371-B9C4-4E132AC9DC6B}">
      <dgm:prSet/>
      <dgm:spPr/>
      <dgm:t>
        <a:bodyPr/>
        <a:lstStyle/>
        <a:p>
          <a:endParaRPr lang="en-US"/>
        </a:p>
      </dgm:t>
    </dgm:pt>
    <dgm:pt modelId="{4EF8203C-496A-43C5-BB40-7834A8CDF5C5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ট্রাক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57A33-0091-4368-B3AB-5E17BA5CFD3A}" type="parTrans" cxnId="{CBB55D18-252A-4E86-A341-46C39479AC22}">
      <dgm:prSet/>
      <dgm:spPr/>
      <dgm:t>
        <a:bodyPr/>
        <a:lstStyle/>
        <a:p>
          <a:endParaRPr lang="en-US"/>
        </a:p>
      </dgm:t>
    </dgm:pt>
    <dgm:pt modelId="{D4C0D02A-792F-401D-8E83-70D457FDED11}" type="sibTrans" cxnId="{CBB55D18-252A-4E86-A341-46C39479AC22}">
      <dgm:prSet/>
      <dgm:spPr/>
      <dgm:t>
        <a:bodyPr/>
        <a:lstStyle/>
        <a:p>
          <a:endParaRPr lang="en-US"/>
        </a:p>
      </dgm:t>
    </dgm:pt>
    <dgm:pt modelId="{8BCDACB2-1E96-447D-9FF8-8ACA96BA36D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মোটরসাইকেল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06D6B4-9FA2-4F5A-92A8-9D7E58736FA6}" type="parTrans" cxnId="{AE2BD72E-5281-4970-A5AF-3BC84ADF1D79}">
      <dgm:prSet/>
      <dgm:spPr/>
      <dgm:t>
        <a:bodyPr/>
        <a:lstStyle/>
        <a:p>
          <a:endParaRPr lang="en-US"/>
        </a:p>
      </dgm:t>
    </dgm:pt>
    <dgm:pt modelId="{43401156-A7C9-4520-B1AD-00CF5E5073F9}" type="sibTrans" cxnId="{AE2BD72E-5281-4970-A5AF-3BC84ADF1D79}">
      <dgm:prSet/>
      <dgm:spPr/>
      <dgm:t>
        <a:bodyPr/>
        <a:lstStyle/>
        <a:p>
          <a:endParaRPr lang="en-US"/>
        </a:p>
      </dgm:t>
    </dgm:pt>
    <dgm:pt modelId="{B4935976-043D-43C7-8EFC-685FAD56B48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কার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C8FB81-5E79-49EE-83C3-39C606C553BE}" type="parTrans" cxnId="{40E34811-5B23-49B7-82FF-A505863308CA}">
      <dgm:prSet/>
      <dgm:spPr/>
      <dgm:t>
        <a:bodyPr/>
        <a:lstStyle/>
        <a:p>
          <a:endParaRPr lang="en-US"/>
        </a:p>
      </dgm:t>
    </dgm:pt>
    <dgm:pt modelId="{DF1905BB-D217-4C2B-87E9-8C2B168CF88B}" type="sibTrans" cxnId="{40E34811-5B23-49B7-82FF-A505863308CA}">
      <dgm:prSet/>
      <dgm:spPr/>
      <dgm:t>
        <a:bodyPr/>
        <a:lstStyle/>
        <a:p>
          <a:endParaRPr lang="en-US"/>
        </a:p>
      </dgm:t>
    </dgm:pt>
    <dgm:pt modelId="{52851E7F-9B72-4D4D-856A-1F095936CABC}" type="pres">
      <dgm:prSet presAssocID="{76BD62ED-8D6C-418B-A112-83EAD8F7642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4E64C82-0F10-4085-B701-A91E2A554B4E}" type="pres">
      <dgm:prSet presAssocID="{76BD62ED-8D6C-418B-A112-83EAD8F76421}" presName="hierFlow" presStyleCnt="0"/>
      <dgm:spPr/>
    </dgm:pt>
    <dgm:pt modelId="{7E774BB9-A3B7-4685-929B-CD8CC9EBDDAC}" type="pres">
      <dgm:prSet presAssocID="{76BD62ED-8D6C-418B-A112-83EAD8F7642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A34B6E5-7534-456F-9D44-C59450CEA73E}" type="pres">
      <dgm:prSet presAssocID="{76ABF930-4975-404F-9079-3FB6C116266E}" presName="Name14" presStyleCnt="0"/>
      <dgm:spPr/>
    </dgm:pt>
    <dgm:pt modelId="{8277DC91-E326-4502-B90E-248BEC445822}" type="pres">
      <dgm:prSet presAssocID="{76ABF930-4975-404F-9079-3FB6C116266E}" presName="level1Shape" presStyleLbl="node0" presStyleIdx="0" presStyleCnt="1">
        <dgm:presLayoutVars>
          <dgm:chPref val="3"/>
        </dgm:presLayoutVars>
      </dgm:prSet>
      <dgm:spPr/>
    </dgm:pt>
    <dgm:pt modelId="{59A16F43-8BB3-488A-94F9-665A82676F93}" type="pres">
      <dgm:prSet presAssocID="{76ABF930-4975-404F-9079-3FB6C116266E}" presName="hierChild2" presStyleCnt="0"/>
      <dgm:spPr/>
    </dgm:pt>
    <dgm:pt modelId="{C7A3C7BA-9267-4878-8225-01599C711FF6}" type="pres">
      <dgm:prSet presAssocID="{29553F99-4D0A-456C-B9ED-F970FB100102}" presName="Name19" presStyleLbl="parChTrans1D2" presStyleIdx="0" presStyleCnt="4"/>
      <dgm:spPr/>
    </dgm:pt>
    <dgm:pt modelId="{F94CB83E-0D68-4FB3-8438-48C63E5FD8F7}" type="pres">
      <dgm:prSet presAssocID="{7897CF61-7268-44F5-9EA0-C6A9CF64828E}" presName="Name21" presStyleCnt="0"/>
      <dgm:spPr/>
    </dgm:pt>
    <dgm:pt modelId="{6FED973B-378E-4976-80C9-7901CC8FF646}" type="pres">
      <dgm:prSet presAssocID="{7897CF61-7268-44F5-9EA0-C6A9CF64828E}" presName="level2Shape" presStyleLbl="node2" presStyleIdx="0" presStyleCnt="4"/>
      <dgm:spPr/>
    </dgm:pt>
    <dgm:pt modelId="{CAA570BF-4D1F-4D07-BBC6-98BC05245C3C}" type="pres">
      <dgm:prSet presAssocID="{7897CF61-7268-44F5-9EA0-C6A9CF64828E}" presName="hierChild3" presStyleCnt="0"/>
      <dgm:spPr/>
    </dgm:pt>
    <dgm:pt modelId="{6480121F-270C-4E07-A984-65942FC83100}" type="pres">
      <dgm:prSet presAssocID="{76D57A33-0091-4368-B3AB-5E17BA5CFD3A}" presName="Name19" presStyleLbl="parChTrans1D2" presStyleIdx="1" presStyleCnt="4"/>
      <dgm:spPr/>
    </dgm:pt>
    <dgm:pt modelId="{19531550-7B4E-4C68-811D-C0BB8758B158}" type="pres">
      <dgm:prSet presAssocID="{4EF8203C-496A-43C5-BB40-7834A8CDF5C5}" presName="Name21" presStyleCnt="0"/>
      <dgm:spPr/>
    </dgm:pt>
    <dgm:pt modelId="{46D98010-2889-4C4E-924E-4D66CCE1A890}" type="pres">
      <dgm:prSet presAssocID="{4EF8203C-496A-43C5-BB40-7834A8CDF5C5}" presName="level2Shape" presStyleLbl="node2" presStyleIdx="1" presStyleCnt="4"/>
      <dgm:spPr/>
    </dgm:pt>
    <dgm:pt modelId="{9FC9388E-DA8C-41AC-B3E3-0BFAFF084CA3}" type="pres">
      <dgm:prSet presAssocID="{4EF8203C-496A-43C5-BB40-7834A8CDF5C5}" presName="hierChild3" presStyleCnt="0"/>
      <dgm:spPr/>
    </dgm:pt>
    <dgm:pt modelId="{931C156F-BEC6-4256-9B53-4574BF1CE1E7}" type="pres">
      <dgm:prSet presAssocID="{C306D6B4-9FA2-4F5A-92A8-9D7E58736FA6}" presName="Name19" presStyleLbl="parChTrans1D2" presStyleIdx="2" presStyleCnt="4"/>
      <dgm:spPr/>
    </dgm:pt>
    <dgm:pt modelId="{B1B66450-AE42-42E9-9AC4-EFFE9FBB474F}" type="pres">
      <dgm:prSet presAssocID="{8BCDACB2-1E96-447D-9FF8-8ACA96BA36D3}" presName="Name21" presStyleCnt="0"/>
      <dgm:spPr/>
    </dgm:pt>
    <dgm:pt modelId="{B62DFE51-D898-4C0E-9888-31B389E20CF2}" type="pres">
      <dgm:prSet presAssocID="{8BCDACB2-1E96-447D-9FF8-8ACA96BA36D3}" presName="level2Shape" presStyleLbl="node2" presStyleIdx="2" presStyleCnt="4" custScaleX="121831"/>
      <dgm:spPr/>
    </dgm:pt>
    <dgm:pt modelId="{F933F299-AD3B-4BB1-88C0-12FCB4CAD19B}" type="pres">
      <dgm:prSet presAssocID="{8BCDACB2-1E96-447D-9FF8-8ACA96BA36D3}" presName="hierChild3" presStyleCnt="0"/>
      <dgm:spPr/>
    </dgm:pt>
    <dgm:pt modelId="{DFE36D6B-5BBF-43FC-A1E1-6A3379AE822B}" type="pres">
      <dgm:prSet presAssocID="{36C8FB81-5E79-49EE-83C3-39C606C553BE}" presName="Name19" presStyleLbl="parChTrans1D2" presStyleIdx="3" presStyleCnt="4"/>
      <dgm:spPr/>
    </dgm:pt>
    <dgm:pt modelId="{F7A25462-AE46-4532-AD69-EE440D7A0A16}" type="pres">
      <dgm:prSet presAssocID="{B4935976-043D-43C7-8EFC-685FAD56B48A}" presName="Name21" presStyleCnt="0"/>
      <dgm:spPr/>
    </dgm:pt>
    <dgm:pt modelId="{C0EB21A6-D6E1-4D6C-907E-2B1A86663B46}" type="pres">
      <dgm:prSet presAssocID="{B4935976-043D-43C7-8EFC-685FAD56B48A}" presName="level2Shape" presStyleLbl="node2" presStyleIdx="3" presStyleCnt="4"/>
      <dgm:spPr/>
    </dgm:pt>
    <dgm:pt modelId="{EA90DBBF-3DAE-41BA-BAAF-32350A8AB54F}" type="pres">
      <dgm:prSet presAssocID="{B4935976-043D-43C7-8EFC-685FAD56B48A}" presName="hierChild3" presStyleCnt="0"/>
      <dgm:spPr/>
    </dgm:pt>
    <dgm:pt modelId="{9B5ED960-1180-4629-9FA9-33DA95CB16AE}" type="pres">
      <dgm:prSet presAssocID="{76BD62ED-8D6C-418B-A112-83EAD8F76421}" presName="bgShapesFlow" presStyleCnt="0"/>
      <dgm:spPr/>
    </dgm:pt>
  </dgm:ptLst>
  <dgm:cxnLst>
    <dgm:cxn modelId="{40E34811-5B23-49B7-82FF-A505863308CA}" srcId="{76ABF930-4975-404F-9079-3FB6C116266E}" destId="{B4935976-043D-43C7-8EFC-685FAD56B48A}" srcOrd="3" destOrd="0" parTransId="{36C8FB81-5E79-49EE-83C3-39C606C553BE}" sibTransId="{DF1905BB-D217-4C2B-87E9-8C2B168CF88B}"/>
    <dgm:cxn modelId="{CBB55D18-252A-4E86-A341-46C39479AC22}" srcId="{76ABF930-4975-404F-9079-3FB6C116266E}" destId="{4EF8203C-496A-43C5-BB40-7834A8CDF5C5}" srcOrd="1" destOrd="0" parTransId="{76D57A33-0091-4368-B3AB-5E17BA5CFD3A}" sibTransId="{D4C0D02A-792F-401D-8E83-70D457FDED11}"/>
    <dgm:cxn modelId="{CF1F8C2C-CB3D-4922-9CF8-EC07BB4BB541}" type="presOf" srcId="{76ABF930-4975-404F-9079-3FB6C116266E}" destId="{8277DC91-E326-4502-B90E-248BEC445822}" srcOrd="0" destOrd="0" presId="urn:microsoft.com/office/officeart/2005/8/layout/hierarchy6"/>
    <dgm:cxn modelId="{AE2BD72E-5281-4970-A5AF-3BC84ADF1D79}" srcId="{76ABF930-4975-404F-9079-3FB6C116266E}" destId="{8BCDACB2-1E96-447D-9FF8-8ACA96BA36D3}" srcOrd="2" destOrd="0" parTransId="{C306D6B4-9FA2-4F5A-92A8-9D7E58736FA6}" sibTransId="{43401156-A7C9-4520-B1AD-00CF5E5073F9}"/>
    <dgm:cxn modelId="{CCBE1E37-C3C6-40B1-98BD-0E215AA34DBA}" type="presOf" srcId="{B4935976-043D-43C7-8EFC-685FAD56B48A}" destId="{C0EB21A6-D6E1-4D6C-907E-2B1A86663B46}" srcOrd="0" destOrd="0" presId="urn:microsoft.com/office/officeart/2005/8/layout/hierarchy6"/>
    <dgm:cxn modelId="{AE54233C-2B02-4D51-BECE-C9A3BA34876E}" type="presOf" srcId="{29553F99-4D0A-456C-B9ED-F970FB100102}" destId="{C7A3C7BA-9267-4878-8225-01599C711FF6}" srcOrd="0" destOrd="0" presId="urn:microsoft.com/office/officeart/2005/8/layout/hierarchy6"/>
    <dgm:cxn modelId="{08EA2C6A-2CE6-4903-8A32-DB68FFEE820D}" srcId="{76BD62ED-8D6C-418B-A112-83EAD8F76421}" destId="{76ABF930-4975-404F-9079-3FB6C116266E}" srcOrd="0" destOrd="0" parTransId="{C94E5143-88D7-4601-89E2-F1C7D565B92B}" sibTransId="{AFD78623-BD88-44E1-850A-5EAB7038364E}"/>
    <dgm:cxn modelId="{6309736C-00AB-4265-BB79-216489CC45D5}" type="presOf" srcId="{C306D6B4-9FA2-4F5A-92A8-9D7E58736FA6}" destId="{931C156F-BEC6-4256-9B53-4574BF1CE1E7}" srcOrd="0" destOrd="0" presId="urn:microsoft.com/office/officeart/2005/8/layout/hierarchy6"/>
    <dgm:cxn modelId="{88BCA54E-0099-41AA-ABC9-3DB86FE6E5BF}" type="presOf" srcId="{76D57A33-0091-4368-B3AB-5E17BA5CFD3A}" destId="{6480121F-270C-4E07-A984-65942FC83100}" srcOrd="0" destOrd="0" presId="urn:microsoft.com/office/officeart/2005/8/layout/hierarchy6"/>
    <dgm:cxn modelId="{E2307055-132A-4E3B-BCC0-C97E9E344431}" type="presOf" srcId="{8BCDACB2-1E96-447D-9FF8-8ACA96BA36D3}" destId="{B62DFE51-D898-4C0E-9888-31B389E20CF2}" srcOrd="0" destOrd="0" presId="urn:microsoft.com/office/officeart/2005/8/layout/hierarchy6"/>
    <dgm:cxn modelId="{9C74ACAA-05BC-4956-B3FF-353466D120B9}" type="presOf" srcId="{36C8FB81-5E79-49EE-83C3-39C606C553BE}" destId="{DFE36D6B-5BBF-43FC-A1E1-6A3379AE822B}" srcOrd="0" destOrd="0" presId="urn:microsoft.com/office/officeart/2005/8/layout/hierarchy6"/>
    <dgm:cxn modelId="{393228B4-0DB1-4D24-A30D-326737EF90EE}" type="presOf" srcId="{7897CF61-7268-44F5-9EA0-C6A9CF64828E}" destId="{6FED973B-378E-4976-80C9-7901CC8FF646}" srcOrd="0" destOrd="0" presId="urn:microsoft.com/office/officeart/2005/8/layout/hierarchy6"/>
    <dgm:cxn modelId="{3DD5DFB8-F874-4371-B9C4-4E132AC9DC6B}" srcId="{76ABF930-4975-404F-9079-3FB6C116266E}" destId="{7897CF61-7268-44F5-9EA0-C6A9CF64828E}" srcOrd="0" destOrd="0" parTransId="{29553F99-4D0A-456C-B9ED-F970FB100102}" sibTransId="{1BB9D689-0821-4423-B2A5-4D4C766D840B}"/>
    <dgm:cxn modelId="{63D04BD4-9188-45B4-B48E-E58EE1F64367}" type="presOf" srcId="{76BD62ED-8D6C-418B-A112-83EAD8F76421}" destId="{52851E7F-9B72-4D4D-856A-1F095936CABC}" srcOrd="0" destOrd="0" presId="urn:microsoft.com/office/officeart/2005/8/layout/hierarchy6"/>
    <dgm:cxn modelId="{4E5636E8-B35E-4A74-8DB3-31B2C6C04CCB}" type="presOf" srcId="{4EF8203C-496A-43C5-BB40-7834A8CDF5C5}" destId="{46D98010-2889-4C4E-924E-4D66CCE1A890}" srcOrd="0" destOrd="0" presId="urn:microsoft.com/office/officeart/2005/8/layout/hierarchy6"/>
    <dgm:cxn modelId="{00230164-D91B-41BD-8BE7-4A1F9286D24B}" type="presParOf" srcId="{52851E7F-9B72-4D4D-856A-1F095936CABC}" destId="{14E64C82-0F10-4085-B701-A91E2A554B4E}" srcOrd="0" destOrd="0" presId="urn:microsoft.com/office/officeart/2005/8/layout/hierarchy6"/>
    <dgm:cxn modelId="{E0373ECF-D99A-406C-8992-8FD66D85140A}" type="presParOf" srcId="{14E64C82-0F10-4085-B701-A91E2A554B4E}" destId="{7E774BB9-A3B7-4685-929B-CD8CC9EBDDAC}" srcOrd="0" destOrd="0" presId="urn:microsoft.com/office/officeart/2005/8/layout/hierarchy6"/>
    <dgm:cxn modelId="{1DE59BBA-D2DA-419A-A9C5-F7CDF81AA03F}" type="presParOf" srcId="{7E774BB9-A3B7-4685-929B-CD8CC9EBDDAC}" destId="{9A34B6E5-7534-456F-9D44-C59450CEA73E}" srcOrd="0" destOrd="0" presId="urn:microsoft.com/office/officeart/2005/8/layout/hierarchy6"/>
    <dgm:cxn modelId="{22AD95E6-EFE5-4D09-A42B-2CE3B2B926FB}" type="presParOf" srcId="{9A34B6E5-7534-456F-9D44-C59450CEA73E}" destId="{8277DC91-E326-4502-B90E-248BEC445822}" srcOrd="0" destOrd="0" presId="urn:microsoft.com/office/officeart/2005/8/layout/hierarchy6"/>
    <dgm:cxn modelId="{1AA95133-6EB3-4186-A278-BE417A9A2D29}" type="presParOf" srcId="{9A34B6E5-7534-456F-9D44-C59450CEA73E}" destId="{59A16F43-8BB3-488A-94F9-665A82676F93}" srcOrd="1" destOrd="0" presId="urn:microsoft.com/office/officeart/2005/8/layout/hierarchy6"/>
    <dgm:cxn modelId="{B89420DD-EDEA-4BAD-BFE8-371B7A7AD979}" type="presParOf" srcId="{59A16F43-8BB3-488A-94F9-665A82676F93}" destId="{C7A3C7BA-9267-4878-8225-01599C711FF6}" srcOrd="0" destOrd="0" presId="urn:microsoft.com/office/officeart/2005/8/layout/hierarchy6"/>
    <dgm:cxn modelId="{C1BD1859-8CBD-4C97-997E-A0A241E4D470}" type="presParOf" srcId="{59A16F43-8BB3-488A-94F9-665A82676F93}" destId="{F94CB83E-0D68-4FB3-8438-48C63E5FD8F7}" srcOrd="1" destOrd="0" presId="urn:microsoft.com/office/officeart/2005/8/layout/hierarchy6"/>
    <dgm:cxn modelId="{CA5F6A3C-7500-46AB-8F49-78345F139178}" type="presParOf" srcId="{F94CB83E-0D68-4FB3-8438-48C63E5FD8F7}" destId="{6FED973B-378E-4976-80C9-7901CC8FF646}" srcOrd="0" destOrd="0" presId="urn:microsoft.com/office/officeart/2005/8/layout/hierarchy6"/>
    <dgm:cxn modelId="{7EF7D7E7-4D93-4B56-A99E-78071C017A6C}" type="presParOf" srcId="{F94CB83E-0D68-4FB3-8438-48C63E5FD8F7}" destId="{CAA570BF-4D1F-4D07-BBC6-98BC05245C3C}" srcOrd="1" destOrd="0" presId="urn:microsoft.com/office/officeart/2005/8/layout/hierarchy6"/>
    <dgm:cxn modelId="{23D13443-A6E1-4314-BA08-0DB2CC539741}" type="presParOf" srcId="{59A16F43-8BB3-488A-94F9-665A82676F93}" destId="{6480121F-270C-4E07-A984-65942FC83100}" srcOrd="2" destOrd="0" presId="urn:microsoft.com/office/officeart/2005/8/layout/hierarchy6"/>
    <dgm:cxn modelId="{9F860CCC-20FD-4537-B5A9-EF482387216C}" type="presParOf" srcId="{59A16F43-8BB3-488A-94F9-665A82676F93}" destId="{19531550-7B4E-4C68-811D-C0BB8758B158}" srcOrd="3" destOrd="0" presId="urn:microsoft.com/office/officeart/2005/8/layout/hierarchy6"/>
    <dgm:cxn modelId="{457390A4-971C-4ECE-9312-BA42C925C14E}" type="presParOf" srcId="{19531550-7B4E-4C68-811D-C0BB8758B158}" destId="{46D98010-2889-4C4E-924E-4D66CCE1A890}" srcOrd="0" destOrd="0" presId="urn:microsoft.com/office/officeart/2005/8/layout/hierarchy6"/>
    <dgm:cxn modelId="{E492FF75-FD9E-42C3-84C2-0A38BC37F8C1}" type="presParOf" srcId="{19531550-7B4E-4C68-811D-C0BB8758B158}" destId="{9FC9388E-DA8C-41AC-B3E3-0BFAFF084CA3}" srcOrd="1" destOrd="0" presId="urn:microsoft.com/office/officeart/2005/8/layout/hierarchy6"/>
    <dgm:cxn modelId="{66EC271D-6A4A-4020-B36D-CDF74CEB8248}" type="presParOf" srcId="{59A16F43-8BB3-488A-94F9-665A82676F93}" destId="{931C156F-BEC6-4256-9B53-4574BF1CE1E7}" srcOrd="4" destOrd="0" presId="urn:microsoft.com/office/officeart/2005/8/layout/hierarchy6"/>
    <dgm:cxn modelId="{E9128991-20A8-4D03-9E17-D501E6A2BB76}" type="presParOf" srcId="{59A16F43-8BB3-488A-94F9-665A82676F93}" destId="{B1B66450-AE42-42E9-9AC4-EFFE9FBB474F}" srcOrd="5" destOrd="0" presId="urn:microsoft.com/office/officeart/2005/8/layout/hierarchy6"/>
    <dgm:cxn modelId="{988C1EE3-7AB5-4D5A-9095-0DFA4BDC0B44}" type="presParOf" srcId="{B1B66450-AE42-42E9-9AC4-EFFE9FBB474F}" destId="{B62DFE51-D898-4C0E-9888-31B389E20CF2}" srcOrd="0" destOrd="0" presId="urn:microsoft.com/office/officeart/2005/8/layout/hierarchy6"/>
    <dgm:cxn modelId="{391C163D-1D41-4A18-98FB-15237413A285}" type="presParOf" srcId="{B1B66450-AE42-42E9-9AC4-EFFE9FBB474F}" destId="{F933F299-AD3B-4BB1-88C0-12FCB4CAD19B}" srcOrd="1" destOrd="0" presId="urn:microsoft.com/office/officeart/2005/8/layout/hierarchy6"/>
    <dgm:cxn modelId="{2EB70C7B-F22E-4EE1-8A49-CE401E331575}" type="presParOf" srcId="{59A16F43-8BB3-488A-94F9-665A82676F93}" destId="{DFE36D6B-5BBF-43FC-A1E1-6A3379AE822B}" srcOrd="6" destOrd="0" presId="urn:microsoft.com/office/officeart/2005/8/layout/hierarchy6"/>
    <dgm:cxn modelId="{5B4AA883-D63C-4BAA-B6BB-4423AFC4F90F}" type="presParOf" srcId="{59A16F43-8BB3-488A-94F9-665A82676F93}" destId="{F7A25462-AE46-4532-AD69-EE440D7A0A16}" srcOrd="7" destOrd="0" presId="urn:microsoft.com/office/officeart/2005/8/layout/hierarchy6"/>
    <dgm:cxn modelId="{A1F39468-FF95-41FF-BF5D-A960B5769805}" type="presParOf" srcId="{F7A25462-AE46-4532-AD69-EE440D7A0A16}" destId="{C0EB21A6-D6E1-4D6C-907E-2B1A86663B46}" srcOrd="0" destOrd="0" presId="urn:microsoft.com/office/officeart/2005/8/layout/hierarchy6"/>
    <dgm:cxn modelId="{E56BE86D-25A8-4464-A94F-2E85012F4AFD}" type="presParOf" srcId="{F7A25462-AE46-4532-AD69-EE440D7A0A16}" destId="{EA90DBBF-3DAE-41BA-BAAF-32350A8AB54F}" srcOrd="1" destOrd="0" presId="urn:microsoft.com/office/officeart/2005/8/layout/hierarchy6"/>
    <dgm:cxn modelId="{4740C0E7-7968-41CF-862F-2DF594F18321}" type="presParOf" srcId="{52851E7F-9B72-4D4D-856A-1F095936CABC}" destId="{9B5ED960-1180-4629-9FA9-33DA95CB16A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7DC91-E326-4502-B90E-248BEC445822}">
      <dsp:nvSpPr>
        <dsp:cNvPr id="0" name=""/>
        <dsp:cNvSpPr/>
      </dsp:nvSpPr>
      <dsp:spPr>
        <a:xfrm>
          <a:off x="4314961" y="0"/>
          <a:ext cx="2183220" cy="1455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বিদ্যুত শক্তি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7591" y="42630"/>
        <a:ext cx="2097960" cy="1370220"/>
      </dsp:txXfrm>
    </dsp:sp>
    <dsp:sp modelId="{C7A3C7BA-9267-4878-8225-01599C711FF6}">
      <dsp:nvSpPr>
        <dsp:cNvPr id="0" name=""/>
        <dsp:cNvSpPr/>
      </dsp:nvSpPr>
      <dsp:spPr>
        <a:xfrm>
          <a:off x="1149292" y="1455480"/>
          <a:ext cx="4257279" cy="582192"/>
        </a:xfrm>
        <a:custGeom>
          <a:avLst/>
          <a:gdLst/>
          <a:ahLst/>
          <a:cxnLst/>
          <a:rect l="0" t="0" r="0" b="0"/>
          <a:pathLst>
            <a:path>
              <a:moveTo>
                <a:pt x="4257279" y="0"/>
              </a:moveTo>
              <a:lnTo>
                <a:pt x="4257279" y="291096"/>
              </a:lnTo>
              <a:lnTo>
                <a:pt x="0" y="291096"/>
              </a:lnTo>
              <a:lnTo>
                <a:pt x="0" y="582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D973B-378E-4976-80C9-7901CC8FF646}">
      <dsp:nvSpPr>
        <dsp:cNvPr id="0" name=""/>
        <dsp:cNvSpPr/>
      </dsp:nvSpPr>
      <dsp:spPr>
        <a:xfrm>
          <a:off x="57682" y="2037672"/>
          <a:ext cx="2183220" cy="1455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900" kern="1200" dirty="0">
              <a:latin typeface="NikoshBAN" panose="02000000000000000000" pitchFamily="2" charset="0"/>
              <a:cs typeface="NikoshBAN" panose="02000000000000000000" pitchFamily="2" charset="0"/>
            </a:rPr>
            <a:t>ফ্যান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0312" y="2080302"/>
        <a:ext cx="2097960" cy="1370220"/>
      </dsp:txXfrm>
    </dsp:sp>
    <dsp:sp modelId="{6480121F-270C-4E07-A984-65942FC83100}">
      <dsp:nvSpPr>
        <dsp:cNvPr id="0" name=""/>
        <dsp:cNvSpPr/>
      </dsp:nvSpPr>
      <dsp:spPr>
        <a:xfrm>
          <a:off x="3987478" y="1455480"/>
          <a:ext cx="1419093" cy="582192"/>
        </a:xfrm>
        <a:custGeom>
          <a:avLst/>
          <a:gdLst/>
          <a:ahLst/>
          <a:cxnLst/>
          <a:rect l="0" t="0" r="0" b="0"/>
          <a:pathLst>
            <a:path>
              <a:moveTo>
                <a:pt x="1419093" y="0"/>
              </a:moveTo>
              <a:lnTo>
                <a:pt x="1419093" y="291096"/>
              </a:lnTo>
              <a:lnTo>
                <a:pt x="0" y="291096"/>
              </a:lnTo>
              <a:lnTo>
                <a:pt x="0" y="582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98010-2889-4C4E-924E-4D66CCE1A890}">
      <dsp:nvSpPr>
        <dsp:cNvPr id="0" name=""/>
        <dsp:cNvSpPr/>
      </dsp:nvSpPr>
      <dsp:spPr>
        <a:xfrm>
          <a:off x="2895868" y="2037672"/>
          <a:ext cx="2183220" cy="1455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900" kern="1200" dirty="0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38498" y="2080302"/>
        <a:ext cx="2097960" cy="1370220"/>
      </dsp:txXfrm>
    </dsp:sp>
    <dsp:sp modelId="{931C156F-BEC6-4256-9B53-4574BF1CE1E7}">
      <dsp:nvSpPr>
        <dsp:cNvPr id="0" name=""/>
        <dsp:cNvSpPr/>
      </dsp:nvSpPr>
      <dsp:spPr>
        <a:xfrm>
          <a:off x="5406571" y="1455480"/>
          <a:ext cx="1419093" cy="582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96"/>
              </a:lnTo>
              <a:lnTo>
                <a:pt x="1419093" y="291096"/>
              </a:lnTo>
              <a:lnTo>
                <a:pt x="1419093" y="582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DFE51-D898-4C0E-9888-31B389E20CF2}">
      <dsp:nvSpPr>
        <dsp:cNvPr id="0" name=""/>
        <dsp:cNvSpPr/>
      </dsp:nvSpPr>
      <dsp:spPr>
        <a:xfrm>
          <a:off x="5734054" y="2037672"/>
          <a:ext cx="2183220" cy="1455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900" kern="1200" dirty="0">
              <a:latin typeface="NikoshBAN" panose="02000000000000000000" pitchFamily="2" charset="0"/>
              <a:cs typeface="NikoshBAN" panose="02000000000000000000" pitchFamily="2" charset="0"/>
            </a:rPr>
            <a:t>বৈদ্যুতিক বাতি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76684" y="2080302"/>
        <a:ext cx="2097960" cy="1370220"/>
      </dsp:txXfrm>
    </dsp:sp>
    <dsp:sp modelId="{DFE36D6B-5BBF-43FC-A1E1-6A3379AE822B}">
      <dsp:nvSpPr>
        <dsp:cNvPr id="0" name=""/>
        <dsp:cNvSpPr/>
      </dsp:nvSpPr>
      <dsp:spPr>
        <a:xfrm>
          <a:off x="5406571" y="1455480"/>
          <a:ext cx="4257279" cy="582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96"/>
              </a:lnTo>
              <a:lnTo>
                <a:pt x="4257279" y="291096"/>
              </a:lnTo>
              <a:lnTo>
                <a:pt x="4257279" y="582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B21A6-D6E1-4D6C-907E-2B1A86663B46}">
      <dsp:nvSpPr>
        <dsp:cNvPr id="0" name=""/>
        <dsp:cNvSpPr/>
      </dsp:nvSpPr>
      <dsp:spPr>
        <a:xfrm>
          <a:off x="8572240" y="2037672"/>
          <a:ext cx="2183220" cy="1455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900" kern="1200" dirty="0">
              <a:latin typeface="NikoshBAN" panose="02000000000000000000" pitchFamily="2" charset="0"/>
              <a:cs typeface="NikoshBAN" panose="02000000000000000000" pitchFamily="2" charset="0"/>
            </a:rPr>
            <a:t>টেলিভিশন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14870" y="2080302"/>
        <a:ext cx="2097960" cy="1370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7B9F5-578D-4416-880E-BD805E882F4F}">
      <dsp:nvSpPr>
        <dsp:cNvPr id="0" name=""/>
        <dsp:cNvSpPr/>
      </dsp:nvSpPr>
      <dsp:spPr>
        <a:xfrm>
          <a:off x="3251199" y="2274899"/>
          <a:ext cx="1625600" cy="162560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বিদ্যুত</a:t>
          </a:r>
          <a:r>
            <a:rPr lang="bn-BD" sz="3600" kern="1200" dirty="0"/>
            <a:t> </a:t>
          </a: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0554" y="2354254"/>
        <a:ext cx="1466890" cy="1466890"/>
      </dsp:txXfrm>
    </dsp:sp>
    <dsp:sp modelId="{32F3EDF2-1700-4E7F-B9BF-0C211D552C2D}">
      <dsp:nvSpPr>
        <dsp:cNvPr id="0" name=""/>
        <dsp:cNvSpPr/>
      </dsp:nvSpPr>
      <dsp:spPr>
        <a:xfrm rot="16200000">
          <a:off x="3766062" y="1976961"/>
          <a:ext cx="595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87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D13FD-C9EE-4149-9F32-BFB89A3B28D4}">
      <dsp:nvSpPr>
        <dsp:cNvPr id="0" name=""/>
        <dsp:cNvSpPr/>
      </dsp:nvSpPr>
      <dsp:spPr>
        <a:xfrm>
          <a:off x="13105" y="-54459"/>
          <a:ext cx="8101788" cy="1733483"/>
        </a:xfrm>
        <a:prstGeom prst="round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97727" y="30163"/>
        <a:ext cx="7932544" cy="1564239"/>
      </dsp:txXfrm>
    </dsp:sp>
    <dsp:sp modelId="{8F5611DF-DEF5-49C4-B256-A312EAF72878}">
      <dsp:nvSpPr>
        <dsp:cNvPr id="0" name=""/>
        <dsp:cNvSpPr/>
      </dsp:nvSpPr>
      <dsp:spPr>
        <a:xfrm rot="20520000">
          <a:off x="4866627" y="2759376"/>
          <a:ext cx="4156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69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E418F-5BFE-4216-82A1-4C917AF851B2}">
      <dsp:nvSpPr>
        <dsp:cNvPr id="0" name=""/>
        <dsp:cNvSpPr/>
      </dsp:nvSpPr>
      <dsp:spPr>
        <a:xfrm>
          <a:off x="5272144" y="1839980"/>
          <a:ext cx="1911810" cy="1089152"/>
        </a:xfrm>
        <a:prstGeom prst="round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টেলিভিশন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5312" y="1893148"/>
        <a:ext cx="1805474" cy="982816"/>
      </dsp:txXfrm>
    </dsp:sp>
    <dsp:sp modelId="{A32115F4-8BCE-4284-A4B3-49397A7082E6}">
      <dsp:nvSpPr>
        <dsp:cNvPr id="0" name=""/>
        <dsp:cNvSpPr/>
      </dsp:nvSpPr>
      <dsp:spPr>
        <a:xfrm rot="2886278">
          <a:off x="4725464" y="4052185"/>
          <a:ext cx="4075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55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30F3E-2C46-4A00-8953-E0DDBC9C8FD9}">
      <dsp:nvSpPr>
        <dsp:cNvPr id="0" name=""/>
        <dsp:cNvSpPr/>
      </dsp:nvSpPr>
      <dsp:spPr>
        <a:xfrm>
          <a:off x="5009285" y="4203871"/>
          <a:ext cx="1089152" cy="1089152"/>
        </a:xfrm>
        <a:prstGeom prst="round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মোবাইল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2453" y="4257039"/>
        <a:ext cx="982816" cy="982816"/>
      </dsp:txXfrm>
    </dsp:sp>
    <dsp:sp modelId="{CBD6869B-98A3-4EF8-B278-9231E1B088A0}">
      <dsp:nvSpPr>
        <dsp:cNvPr id="0" name=""/>
        <dsp:cNvSpPr/>
      </dsp:nvSpPr>
      <dsp:spPr>
        <a:xfrm rot="8049823">
          <a:off x="2981356" y="4024474"/>
          <a:ext cx="3456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64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9C4F-516A-4CC8-BD60-570B02E51BE1}">
      <dsp:nvSpPr>
        <dsp:cNvPr id="0" name=""/>
        <dsp:cNvSpPr/>
      </dsp:nvSpPr>
      <dsp:spPr>
        <a:xfrm>
          <a:off x="1580360" y="4148449"/>
          <a:ext cx="1849009" cy="1089152"/>
        </a:xfrm>
        <a:prstGeom prst="round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3528" y="4201617"/>
        <a:ext cx="1742673" cy="982816"/>
      </dsp:txXfrm>
    </dsp:sp>
    <dsp:sp modelId="{416677FD-6F71-4410-AFB7-5B5829424AF6}">
      <dsp:nvSpPr>
        <dsp:cNvPr id="0" name=""/>
        <dsp:cNvSpPr/>
      </dsp:nvSpPr>
      <dsp:spPr>
        <a:xfrm rot="11880000">
          <a:off x="2423769" y="2692552"/>
          <a:ext cx="8481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818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2C004-3485-4D85-8DF4-20F54C761F23}">
      <dsp:nvSpPr>
        <dsp:cNvPr id="0" name=""/>
        <dsp:cNvSpPr/>
      </dsp:nvSpPr>
      <dsp:spPr>
        <a:xfrm>
          <a:off x="1355373" y="1839980"/>
          <a:ext cx="1089152" cy="1089152"/>
        </a:xfrm>
        <a:prstGeom prst="round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ফ্যান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08541" y="1893148"/>
        <a:ext cx="982816" cy="98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7DC91-E326-4502-B90E-248BEC445822}">
      <dsp:nvSpPr>
        <dsp:cNvPr id="0" name=""/>
        <dsp:cNvSpPr/>
      </dsp:nvSpPr>
      <dsp:spPr>
        <a:xfrm>
          <a:off x="4350600" y="58812"/>
          <a:ext cx="2111941" cy="14079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8000"/>
                <a:lumMod val="114000"/>
              </a:schemeClr>
            </a:gs>
            <a:gs pos="100000">
              <a:schemeClr val="accent5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যান্ত্রিক শক্তি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1838" y="100050"/>
        <a:ext cx="2029465" cy="1325485"/>
      </dsp:txXfrm>
    </dsp:sp>
    <dsp:sp modelId="{C7A3C7BA-9267-4878-8225-01599C711FF6}">
      <dsp:nvSpPr>
        <dsp:cNvPr id="0" name=""/>
        <dsp:cNvSpPr/>
      </dsp:nvSpPr>
      <dsp:spPr>
        <a:xfrm>
          <a:off x="1057755" y="1466774"/>
          <a:ext cx="4348815" cy="563184"/>
        </a:xfrm>
        <a:custGeom>
          <a:avLst/>
          <a:gdLst/>
          <a:ahLst/>
          <a:cxnLst/>
          <a:rect l="0" t="0" r="0" b="0"/>
          <a:pathLst>
            <a:path>
              <a:moveTo>
                <a:pt x="4348815" y="0"/>
              </a:moveTo>
              <a:lnTo>
                <a:pt x="4348815" y="281592"/>
              </a:lnTo>
              <a:lnTo>
                <a:pt x="0" y="281592"/>
              </a:lnTo>
              <a:lnTo>
                <a:pt x="0" y="5631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D973B-378E-4976-80C9-7901CC8FF646}">
      <dsp:nvSpPr>
        <dsp:cNvPr id="0" name=""/>
        <dsp:cNvSpPr/>
      </dsp:nvSpPr>
      <dsp:spPr>
        <a:xfrm>
          <a:off x="1784" y="2029958"/>
          <a:ext cx="2111941" cy="14079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14000"/>
              </a:schemeClr>
            </a:gs>
            <a:gs pos="100000">
              <a:schemeClr val="accent4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022" y="2071196"/>
        <a:ext cx="2029465" cy="1325485"/>
      </dsp:txXfrm>
    </dsp:sp>
    <dsp:sp modelId="{6480121F-270C-4E07-A984-65942FC83100}">
      <dsp:nvSpPr>
        <dsp:cNvPr id="0" name=""/>
        <dsp:cNvSpPr/>
      </dsp:nvSpPr>
      <dsp:spPr>
        <a:xfrm>
          <a:off x="3803280" y="1466774"/>
          <a:ext cx="1603291" cy="563184"/>
        </a:xfrm>
        <a:custGeom>
          <a:avLst/>
          <a:gdLst/>
          <a:ahLst/>
          <a:cxnLst/>
          <a:rect l="0" t="0" r="0" b="0"/>
          <a:pathLst>
            <a:path>
              <a:moveTo>
                <a:pt x="1603291" y="0"/>
              </a:moveTo>
              <a:lnTo>
                <a:pt x="1603291" y="281592"/>
              </a:lnTo>
              <a:lnTo>
                <a:pt x="0" y="281592"/>
              </a:lnTo>
              <a:lnTo>
                <a:pt x="0" y="5631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98010-2889-4C4E-924E-4D66CCE1A890}">
      <dsp:nvSpPr>
        <dsp:cNvPr id="0" name=""/>
        <dsp:cNvSpPr/>
      </dsp:nvSpPr>
      <dsp:spPr>
        <a:xfrm>
          <a:off x="2747309" y="2029958"/>
          <a:ext cx="2111941" cy="14079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14000"/>
              </a:schemeClr>
            </a:gs>
            <a:gs pos="100000">
              <a:schemeClr val="accent4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ট্রাক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88547" y="2071196"/>
        <a:ext cx="2029465" cy="1325485"/>
      </dsp:txXfrm>
    </dsp:sp>
    <dsp:sp modelId="{931C156F-BEC6-4256-9B53-4574BF1CE1E7}">
      <dsp:nvSpPr>
        <dsp:cNvPr id="0" name=""/>
        <dsp:cNvSpPr/>
      </dsp:nvSpPr>
      <dsp:spPr>
        <a:xfrm>
          <a:off x="5406571" y="1466774"/>
          <a:ext cx="1372762" cy="563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92"/>
              </a:lnTo>
              <a:lnTo>
                <a:pt x="1372762" y="281592"/>
              </a:lnTo>
              <a:lnTo>
                <a:pt x="1372762" y="5631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DFE51-D898-4C0E-9888-31B389E20CF2}">
      <dsp:nvSpPr>
        <dsp:cNvPr id="0" name=""/>
        <dsp:cNvSpPr/>
      </dsp:nvSpPr>
      <dsp:spPr>
        <a:xfrm>
          <a:off x="5492833" y="2029958"/>
          <a:ext cx="2573000" cy="14079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14000"/>
              </a:schemeClr>
            </a:gs>
            <a:gs pos="100000">
              <a:schemeClr val="accent4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মোটরসাইকেল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4071" y="2071196"/>
        <a:ext cx="2490524" cy="1325485"/>
      </dsp:txXfrm>
    </dsp:sp>
    <dsp:sp modelId="{DFE36D6B-5BBF-43FC-A1E1-6A3379AE822B}">
      <dsp:nvSpPr>
        <dsp:cNvPr id="0" name=""/>
        <dsp:cNvSpPr/>
      </dsp:nvSpPr>
      <dsp:spPr>
        <a:xfrm>
          <a:off x="5406571" y="1466774"/>
          <a:ext cx="4348815" cy="563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92"/>
              </a:lnTo>
              <a:lnTo>
                <a:pt x="4348815" y="281592"/>
              </a:lnTo>
              <a:lnTo>
                <a:pt x="4348815" y="5631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B21A6-D6E1-4D6C-907E-2B1A86663B46}">
      <dsp:nvSpPr>
        <dsp:cNvPr id="0" name=""/>
        <dsp:cNvSpPr/>
      </dsp:nvSpPr>
      <dsp:spPr>
        <a:xfrm>
          <a:off x="8699416" y="2029958"/>
          <a:ext cx="2111941" cy="14079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14000"/>
              </a:schemeClr>
            </a:gs>
            <a:gs pos="100000">
              <a:schemeClr val="accent4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40654" y="2071196"/>
        <a:ext cx="2029465" cy="132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64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55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67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1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89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94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761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68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1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00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1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421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8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56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17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06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09EEA8-25C1-487C-B2EE-0B4957A66EB0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B4BE-DA93-4F03-A988-D277B75967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6996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027" y="380433"/>
            <a:ext cx="3819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453" y="959884"/>
            <a:ext cx="5098223" cy="162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স্বাগতম</a:t>
            </a:r>
          </a:p>
        </p:txBody>
      </p:sp>
      <p:pic>
        <p:nvPicPr>
          <p:cNvPr id="5" name="Picture 4" descr="61614e2d21bf735c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17" y="2019554"/>
            <a:ext cx="5910201" cy="50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2909760"/>
              </p:ext>
            </p:extLst>
          </p:nvPr>
        </p:nvGraphicFramePr>
        <p:xfrm>
          <a:off x="449942" y="1654628"/>
          <a:ext cx="10813143" cy="349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9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DC91-E326-4502-B90E-248BEC445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277DC91-E326-4502-B90E-248BEC445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8277DC91-E326-4502-B90E-248BEC445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8277DC91-E326-4502-B90E-248BEC445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3C7BA-9267-4878-8225-01599C71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C7A3C7BA-9267-4878-8225-01599C711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C7A3C7BA-9267-4878-8225-01599C71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C7A3C7BA-9267-4878-8225-01599C71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D973B-378E-4976-80C9-7901CC8F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6FED973B-378E-4976-80C9-7901CC8FF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6FED973B-378E-4976-80C9-7901CC8F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6FED973B-378E-4976-80C9-7901CC8F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80121F-270C-4E07-A984-65942FC83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6480121F-270C-4E07-A984-65942FC83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6480121F-270C-4E07-A984-65942FC83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6480121F-270C-4E07-A984-65942FC83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D98010-2889-4C4E-924E-4D66CCE1A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46D98010-2889-4C4E-924E-4D66CCE1A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46D98010-2889-4C4E-924E-4D66CCE1A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46D98010-2889-4C4E-924E-4D66CCE1A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1C156F-BEC6-4256-9B53-4574BF1CE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931C156F-BEC6-4256-9B53-4574BF1CE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931C156F-BEC6-4256-9B53-4574BF1CE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931C156F-BEC6-4256-9B53-4574BF1CE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DFE51-D898-4C0E-9888-31B389E20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B62DFE51-D898-4C0E-9888-31B389E20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B62DFE51-D898-4C0E-9888-31B389E20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B62DFE51-D898-4C0E-9888-31B389E20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36D6B-5BBF-43FC-A1E1-6A3379AE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DFE36D6B-5BBF-43FC-A1E1-6A3379AE8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DFE36D6B-5BBF-43FC-A1E1-6A3379AE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DFE36D6B-5BBF-43FC-A1E1-6A3379AE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EB21A6-D6E1-4D6C-907E-2B1A8666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C0EB21A6-D6E1-4D6C-907E-2B1A86663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C0EB21A6-D6E1-4D6C-907E-2B1A8666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C0EB21A6-D6E1-4D6C-907E-2B1A8666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594" y="250723"/>
            <a:ext cx="3923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/>
              <a:t>দলীয় কাজঃ  </a:t>
            </a:r>
            <a:endParaRPr lang="en-A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01446" y="2993922"/>
            <a:ext cx="1100229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নিচে ব্যবহৃত জিনিসগুলোর শক্তির রুপ ও উৎস গুলোর নাম লিখ </a:t>
            </a:r>
            <a:endParaRPr lang="en-AU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69770"/>
              </p:ext>
            </p:extLst>
          </p:nvPr>
        </p:nvGraphicFramePr>
        <p:xfrm>
          <a:off x="339213" y="2112310"/>
          <a:ext cx="11326761" cy="234799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775587">
                  <a:extLst>
                    <a:ext uri="{9D8B030D-6E8A-4147-A177-3AD203B41FA5}">
                      <a16:colId xmlns:a16="http://schemas.microsoft.com/office/drawing/2014/main" val="1660455418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15339528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1762727186"/>
                    </a:ext>
                  </a:extLst>
                </a:gridCol>
              </a:tblGrid>
              <a:tr h="782666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যেভাবে ব্যবহার হয়</a:t>
                      </a:r>
                      <a:endParaRPr lang="en-AU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শক্তির</a:t>
                      </a:r>
                      <a:r>
                        <a:rPr lang="bn-BD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রুপ</a:t>
                      </a:r>
                      <a:endParaRPr lang="en-AU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শক্তির</a:t>
                      </a:r>
                      <a:r>
                        <a:rPr lang="bn-BD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</a:t>
                      </a:r>
                      <a:endParaRPr lang="en-AU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21230"/>
                  </a:ext>
                </a:extLst>
              </a:tr>
              <a:tr h="782666">
                <a:tc>
                  <a:txBody>
                    <a:bodyPr/>
                    <a:lstStyle/>
                    <a:p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29606"/>
                  </a:ext>
                </a:extLst>
              </a:tr>
              <a:tr h="782666">
                <a:tc>
                  <a:txBody>
                    <a:bodyPr/>
                    <a:lstStyle/>
                    <a:p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6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426907"/>
            <a:ext cx="302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যান্ত্রিক শক্তি</a:t>
            </a:r>
            <a:endParaRPr lang="en-A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8348" y="1390738"/>
            <a:ext cx="302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আলোক শক্তি</a:t>
            </a:r>
            <a:endParaRPr lang="en-A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9634209" y="1356674"/>
            <a:ext cx="302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বিদ্যুৎ শক্তি</a:t>
            </a:r>
            <a:endParaRPr lang="en-A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4025" y="1385822"/>
            <a:ext cx="331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রাসায়নিক শক্তি</a:t>
            </a:r>
            <a:endParaRPr lang="en-AU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14" y="4539342"/>
            <a:ext cx="2318658" cy="2318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72" y="5535383"/>
            <a:ext cx="2574838" cy="1012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44" y="5165513"/>
            <a:ext cx="2178131" cy="1066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6512" y="710343"/>
            <a:ext cx="4261758" cy="769441"/>
          </a:xfrm>
          <a:prstGeom prst="rect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মিলকরন করি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4F4C43-28F1-458C-8D4B-9C2E86863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38" y="5221013"/>
            <a:ext cx="2574837" cy="14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80221 -0.39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26 0.10278 L 0.42839 -0.36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486 L -0.75651 -0.447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4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022E-16 L -0.28125 -0.381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57" y="566057"/>
            <a:ext cx="3265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/>
              <a:t>বাড়ির কাজঃ </a:t>
            </a:r>
            <a:endParaRPr lang="en-AU" sz="4400" u="sng" dirty="0"/>
          </a:p>
        </p:txBody>
      </p:sp>
      <p:sp>
        <p:nvSpPr>
          <p:cNvPr id="3" name="Rectangle 2"/>
          <p:cNvSpPr/>
          <p:nvPr/>
        </p:nvSpPr>
        <p:spPr>
          <a:xfrm>
            <a:off x="1336632" y="950777"/>
            <a:ext cx="3193143" cy="5152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 থেকে যাওয়ার পথে ও বাড়িতে কোন কোন শক্তির রুপ দেখতে পাবে তা খাতায় লিখবে।</a:t>
            </a:r>
            <a:endParaRPr lang="en-AU" sz="36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92E6B-7300-4107-96EF-1E354C8D8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2" y="1980467"/>
            <a:ext cx="5024094" cy="34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731F1D-6109-4BD2-B3B4-97A7E2841D84}"/>
              </a:ext>
            </a:extLst>
          </p:cNvPr>
          <p:cNvSpPr txBox="1"/>
          <p:nvPr/>
        </p:nvSpPr>
        <p:spPr>
          <a:xfrm>
            <a:off x="2708024" y="1050465"/>
            <a:ext cx="61093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as-IN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B2E18-1DC7-4404-9DC2-67F3186E0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7" y="2497015"/>
            <a:ext cx="4101978" cy="41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91" y="588935"/>
            <a:ext cx="10545967" cy="114399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9064" y="2562982"/>
            <a:ext cx="973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92271" y="2864887"/>
            <a:ext cx="9484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মনির খান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 নং সৈদামপুর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179" y="633287"/>
            <a:ext cx="6975094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শিখবে-----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157" y="3503411"/>
            <a:ext cx="11662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১৬.২.১  শক্তির বিভিন্ন উৎসের নাম বলতে পারবে।</a:t>
            </a:r>
            <a:endParaRPr lang="en-AU" sz="48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646441" y="252830"/>
            <a:ext cx="5113866" cy="1320800"/>
          </a:xfrm>
          <a:prstGeom prst="rect">
            <a:avLst/>
          </a:prstGeom>
          <a:ln>
            <a:solidFill>
              <a:srgbClr val="2E656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AU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8" y="252830"/>
            <a:ext cx="3376246" cy="4590307"/>
          </a:xfrm>
          <a:prstGeom prst="rect">
            <a:avLst/>
          </a:prstGeom>
          <a:ln w="76200">
            <a:solidFill>
              <a:schemeClr val="tx1"/>
            </a:solidFill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65D7F-F2F1-4226-97E2-69804DED74F1}"/>
              </a:ext>
            </a:extLst>
          </p:cNvPr>
          <p:cNvSpPr txBox="1"/>
          <p:nvPr/>
        </p:nvSpPr>
        <p:spPr>
          <a:xfrm>
            <a:off x="5152292" y="3429000"/>
            <a:ext cx="24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7148F-5CF6-4902-BF19-6124E84991BE}"/>
              </a:ext>
            </a:extLst>
          </p:cNvPr>
          <p:cNvSpPr txBox="1"/>
          <p:nvPr/>
        </p:nvSpPr>
        <p:spPr>
          <a:xfrm>
            <a:off x="5398477" y="2514600"/>
            <a:ext cx="3264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সময়ঃ ৪০ মিনিট</a:t>
            </a:r>
          </a:p>
          <a:p>
            <a:r>
              <a:rPr lang="bn-IN" sz="3600" dirty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তারিখঃ ২৭/০১/২০২০</a:t>
            </a:r>
            <a:endParaRPr lang="en-US" sz="36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591" y="279751"/>
            <a:ext cx="8568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    </a:t>
            </a:r>
            <a:r>
              <a:rPr lang="bn-BD" sz="6000" dirty="0"/>
              <a:t>এসো  কিছু ছবি দেখি...</a:t>
            </a:r>
            <a:endParaRPr lang="en-AU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2" y="787582"/>
            <a:ext cx="4987209" cy="6749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55314" y="3265713"/>
            <a:ext cx="188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ফ্যান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475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28"/>
            <a:ext cx="5715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800" y="3715657"/>
            <a:ext cx="293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বৈদ্যুতিক বাতি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402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2107434"/>
              </p:ext>
            </p:extLst>
          </p:nvPr>
        </p:nvGraphicFramePr>
        <p:xfrm>
          <a:off x="449942" y="1654628"/>
          <a:ext cx="10813143" cy="349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9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77DC91-E326-4502-B90E-248BEC445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277DC91-E326-4502-B90E-248BEC445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8277DC91-E326-4502-B90E-248BEC445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8277DC91-E326-4502-B90E-248BEC445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A3C7BA-9267-4878-8225-01599C71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7A3C7BA-9267-4878-8225-01599C711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C7A3C7BA-9267-4878-8225-01599C71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C7A3C7BA-9267-4878-8225-01599C71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D973B-378E-4976-80C9-7901CC8F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6FED973B-378E-4976-80C9-7901CC8FF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6FED973B-378E-4976-80C9-7901CC8F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6FED973B-378E-4976-80C9-7901CC8F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80121F-270C-4E07-A984-65942FC83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6480121F-270C-4E07-A984-65942FC83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6480121F-270C-4E07-A984-65942FC83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6480121F-270C-4E07-A984-65942FC83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D98010-2889-4C4E-924E-4D66CCE1A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46D98010-2889-4C4E-924E-4D66CCE1A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46D98010-2889-4C4E-924E-4D66CCE1A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46D98010-2889-4C4E-924E-4D66CCE1A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C156F-BEC6-4256-9B53-4574BF1CE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931C156F-BEC6-4256-9B53-4574BF1CE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931C156F-BEC6-4256-9B53-4574BF1CE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931C156F-BEC6-4256-9B53-4574BF1CE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2DFE51-D898-4C0E-9888-31B389E20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B62DFE51-D898-4C0E-9888-31B389E20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B62DFE51-D898-4C0E-9888-31B389E20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B62DFE51-D898-4C0E-9888-31B389E20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36D6B-5BBF-43FC-A1E1-6A3379AE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DFE36D6B-5BBF-43FC-A1E1-6A3379AE8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DFE36D6B-5BBF-43FC-A1E1-6A3379AE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DFE36D6B-5BBF-43FC-A1E1-6A3379AE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EB21A6-D6E1-4D6C-907E-2B1A8666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C0EB21A6-D6E1-4D6C-907E-2B1A86663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C0EB21A6-D6E1-4D6C-907E-2B1A8666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C0EB21A6-D6E1-4D6C-907E-2B1A8666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6886992"/>
              </p:ext>
            </p:extLst>
          </p:nvPr>
        </p:nvGraphicFramePr>
        <p:xfrm>
          <a:off x="1987755" y="8229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767442"/>
            <a:ext cx="2856411" cy="1785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9927" y="1191986"/>
            <a:ext cx="2257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08" y="117000"/>
            <a:ext cx="26860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7600" cy="3338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0"/>
            <a:ext cx="5588000" cy="3309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6914" y="5471886"/>
            <a:ext cx="4513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যান্ত্রিক শক্তি</a:t>
            </a:r>
            <a:endParaRPr lang="en-A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452914" y="3657600"/>
            <a:ext cx="119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কার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474857" y="3556000"/>
            <a:ext cx="312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মোটরসাইকেল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8995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800" dirty="0">
            <a:ln w="18415" cmpd="sng">
              <a:solidFill>
                <a:srgbClr val="FFFFFF"/>
              </a:solidFill>
              <a:prstDash val="solid"/>
            </a:ln>
            <a:solidFill>
              <a:srgbClr val="00B0F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732</TotalTime>
  <Words>137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NikoshBAN</vt:lpstr>
      <vt:lpstr>NikoshLightBAN</vt:lpstr>
      <vt:lpstr>Wingdings 3</vt:lpstr>
      <vt:lpstr>Ion</vt:lpstr>
      <vt:lpstr>PowerPoint Presentation</vt:lpstr>
      <vt:lpstr>                  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 and symbols</dc:title>
  <dc:creator>pti</dc:creator>
  <cp:lastModifiedBy>User</cp:lastModifiedBy>
  <cp:revision>181</cp:revision>
  <dcterms:created xsi:type="dcterms:W3CDTF">2018-05-03T10:00:59Z</dcterms:created>
  <dcterms:modified xsi:type="dcterms:W3CDTF">2020-01-29T05:44:57Z</dcterms:modified>
</cp:coreProperties>
</file>