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89" r:id="rId2"/>
    <p:sldId id="258" r:id="rId3"/>
    <p:sldId id="287" r:id="rId4"/>
    <p:sldId id="288" r:id="rId5"/>
    <p:sldId id="292" r:id="rId6"/>
    <p:sldId id="291" r:id="rId7"/>
    <p:sldId id="293" r:id="rId8"/>
    <p:sldId id="294" r:id="rId9"/>
    <p:sldId id="295" r:id="rId10"/>
    <p:sldId id="296" r:id="rId11"/>
    <p:sldId id="298" r:id="rId12"/>
    <p:sldId id="297" r:id="rId13"/>
    <p:sldId id="267" r:id="rId14"/>
    <p:sldId id="268" r:id="rId15"/>
    <p:sldId id="300" r:id="rId16"/>
    <p:sldId id="279" r:id="rId17"/>
    <p:sldId id="299" r:id="rId18"/>
    <p:sldId id="278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85DFFF"/>
    <a:srgbClr val="FFFF89"/>
    <a:srgbClr val="D2E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3" autoAdjust="0"/>
    <p:restoredTop sz="94660"/>
  </p:normalViewPr>
  <p:slideViewPr>
    <p:cSldViewPr>
      <p:cViewPr varScale="1">
        <p:scale>
          <a:sx n="69" d="100"/>
          <a:sy n="69" d="100"/>
        </p:scale>
        <p:origin x="139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D0B2E4-B462-4054-9709-E9FD83A79D4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AFE26856-79F7-4D31-B5DF-E7C2C49EACC3}">
      <dgm:prSet phldrT="[Text]" custT="1"/>
      <dgm:spPr/>
      <dgm:t>
        <a:bodyPr/>
        <a:lstStyle/>
        <a:p>
          <a:r>
            <a:rPr lang="bn-IN" sz="8000" dirty="0" smtClean="0">
              <a:latin typeface="NikoshBAN" panose="02000000000000000000" pitchFamily="2" charset="0"/>
              <a:cs typeface="NikoshBAN" panose="02000000000000000000" pitchFamily="2" charset="0"/>
            </a:rPr>
            <a:t>সন্ধ্যা</a:t>
          </a:r>
          <a:endParaRPr lang="en-US" sz="8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6A1960-B8D0-46F5-A820-85F12081E55A}" type="parTrans" cxnId="{8A2628A4-1AB1-493B-9863-5EB72A888AF6}">
      <dgm:prSet/>
      <dgm:spPr/>
      <dgm:t>
        <a:bodyPr/>
        <a:lstStyle/>
        <a:p>
          <a:endParaRPr lang="en-US"/>
        </a:p>
      </dgm:t>
    </dgm:pt>
    <dgm:pt modelId="{9E873528-81E3-4F99-8876-AFF7451C9309}" type="sibTrans" cxnId="{8A2628A4-1AB1-493B-9863-5EB72A888AF6}">
      <dgm:prSet/>
      <dgm:spPr/>
      <dgm:t>
        <a:bodyPr/>
        <a:lstStyle/>
        <a:p>
          <a:endParaRPr lang="en-US"/>
        </a:p>
      </dgm:t>
    </dgm:pt>
    <dgm:pt modelId="{57CB1F5E-9B42-4358-958D-43946718E4B8}">
      <dgm:prSet phldrT="[Text]" custT="1"/>
      <dgm:spPr/>
      <dgm:t>
        <a:bodyPr/>
        <a:lstStyle/>
        <a:p>
          <a:r>
            <a:rPr lang="bn-IN" sz="8000" dirty="0" smtClean="0">
              <a:latin typeface="NikoshBAN" panose="02000000000000000000" pitchFamily="2" charset="0"/>
              <a:cs typeface="NikoshBAN" panose="02000000000000000000" pitchFamily="2" charset="0"/>
            </a:rPr>
            <a:t>পশ্চিম</a:t>
          </a:r>
          <a:endParaRPr lang="en-US" sz="8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2AF8E0-8308-4D93-A640-BBAFB5085994}" type="parTrans" cxnId="{73E36294-994F-4E7D-9DDD-33A305B8B8AB}">
      <dgm:prSet/>
      <dgm:spPr/>
      <dgm:t>
        <a:bodyPr/>
        <a:lstStyle/>
        <a:p>
          <a:endParaRPr lang="en-US"/>
        </a:p>
      </dgm:t>
    </dgm:pt>
    <dgm:pt modelId="{D1348886-AE66-4F47-9EC2-1D7FB0157554}" type="sibTrans" cxnId="{73E36294-994F-4E7D-9DDD-33A305B8B8AB}">
      <dgm:prSet/>
      <dgm:spPr/>
      <dgm:t>
        <a:bodyPr/>
        <a:lstStyle/>
        <a:p>
          <a:endParaRPr lang="en-US"/>
        </a:p>
      </dgm:t>
    </dgm:pt>
    <dgm:pt modelId="{61C7EF53-0B6A-4575-A6D6-7AB33AB8AEC8}">
      <dgm:prSet phldrT="[Text]" custT="1"/>
      <dgm:spPr/>
      <dgm:t>
        <a:bodyPr/>
        <a:lstStyle/>
        <a:p>
          <a:r>
            <a:rPr lang="bn-IN" sz="8000" dirty="0" smtClean="0">
              <a:latin typeface="NikoshBAN" panose="02000000000000000000" pitchFamily="2" charset="0"/>
              <a:cs typeface="NikoshBAN" panose="02000000000000000000" pitchFamily="2" charset="0"/>
            </a:rPr>
            <a:t>সপ্তাহ</a:t>
          </a:r>
          <a:endParaRPr lang="en-US" sz="8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4AF635E-A256-4FA6-AD39-B09D142E5E74}" type="sibTrans" cxnId="{BF7AD6A2-C79E-4A2D-BFCD-5652DC998792}">
      <dgm:prSet/>
      <dgm:spPr/>
      <dgm:t>
        <a:bodyPr/>
        <a:lstStyle/>
        <a:p>
          <a:endParaRPr lang="en-US"/>
        </a:p>
      </dgm:t>
    </dgm:pt>
    <dgm:pt modelId="{013FF54A-8C97-4C92-B454-4B5A98832246}" type="parTrans" cxnId="{BF7AD6A2-C79E-4A2D-BFCD-5652DC998792}">
      <dgm:prSet/>
      <dgm:spPr/>
      <dgm:t>
        <a:bodyPr/>
        <a:lstStyle/>
        <a:p>
          <a:endParaRPr lang="en-US"/>
        </a:p>
      </dgm:t>
    </dgm:pt>
    <dgm:pt modelId="{216BBBBB-5C35-40E9-BFA6-C5AE8E81C967}" type="pres">
      <dgm:prSet presAssocID="{16D0B2E4-B462-4054-9709-E9FD83A79D46}" presName="linearFlow" presStyleCnt="0">
        <dgm:presLayoutVars>
          <dgm:dir/>
          <dgm:resizeHandles val="exact"/>
        </dgm:presLayoutVars>
      </dgm:prSet>
      <dgm:spPr/>
    </dgm:pt>
    <dgm:pt modelId="{F3BA3248-0988-438C-A818-957CC47890F6}" type="pres">
      <dgm:prSet presAssocID="{61C7EF53-0B6A-4575-A6D6-7AB33AB8AEC8}" presName="composite" presStyleCnt="0"/>
      <dgm:spPr/>
    </dgm:pt>
    <dgm:pt modelId="{30F32012-82C0-44C4-BDCA-C1C115B63024}" type="pres">
      <dgm:prSet presAssocID="{61C7EF53-0B6A-4575-A6D6-7AB33AB8AEC8}" presName="imgShp" presStyleLbl="fgImgPlace1" presStyleIdx="0" presStyleCnt="3" custScaleX="122907" custScaleY="116110" custLinFactNeighborX="3855" custLinFactNeighborY="-1063"/>
      <dgm:spPr>
        <a:pattFill prst="pct5">
          <a:fgClr>
            <a:schemeClr val="accent1">
              <a:tint val="50000"/>
              <a:hueOff val="0"/>
              <a:satOff val="0"/>
              <a:lumOff val="0"/>
            </a:schemeClr>
          </a:fgClr>
          <a:bgClr>
            <a:schemeClr val="bg1"/>
          </a:bgClr>
        </a:pattFill>
      </dgm:spPr>
    </dgm:pt>
    <dgm:pt modelId="{91267C17-1BF9-4E13-87AD-7069F4D7BBA2}" type="pres">
      <dgm:prSet presAssocID="{61C7EF53-0B6A-4575-A6D6-7AB33AB8AEC8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C7EA06-CEA0-493F-952A-4A1DEFF1E04C}" type="pres">
      <dgm:prSet presAssocID="{04AF635E-A256-4FA6-AD39-B09D142E5E74}" presName="spacing" presStyleCnt="0"/>
      <dgm:spPr/>
    </dgm:pt>
    <dgm:pt modelId="{8F03A90C-A125-447A-9C98-D5485BCAE9DD}" type="pres">
      <dgm:prSet presAssocID="{AFE26856-79F7-4D31-B5DF-E7C2C49EACC3}" presName="composite" presStyleCnt="0"/>
      <dgm:spPr/>
    </dgm:pt>
    <dgm:pt modelId="{89BD1110-8988-42D8-A140-340FAADCAEAC}" type="pres">
      <dgm:prSet presAssocID="{AFE26856-79F7-4D31-B5DF-E7C2C49EACC3}" presName="imgShp" presStyleLbl="fgImgPlace1" presStyleIdx="1" presStyleCnt="3" custScaleX="126136" custScaleY="121733"/>
      <dgm:spPr>
        <a:pattFill prst="pct5">
          <a:fgClr>
            <a:schemeClr val="accent1">
              <a:tint val="50000"/>
              <a:hueOff val="0"/>
              <a:satOff val="0"/>
              <a:lumOff val="0"/>
            </a:schemeClr>
          </a:fgClr>
          <a:bgClr>
            <a:schemeClr val="bg1"/>
          </a:bgClr>
        </a:pattFill>
      </dgm:spPr>
    </dgm:pt>
    <dgm:pt modelId="{A604DFBE-25BC-4E9B-B471-1505B94F7732}" type="pres">
      <dgm:prSet presAssocID="{AFE26856-79F7-4D31-B5DF-E7C2C49EACC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FCCEC4-4986-4148-872C-9E3EAA260837}" type="pres">
      <dgm:prSet presAssocID="{9E873528-81E3-4F99-8876-AFF7451C9309}" presName="spacing" presStyleCnt="0"/>
      <dgm:spPr/>
    </dgm:pt>
    <dgm:pt modelId="{2E63372E-B9FC-43FC-8CDF-5AA5ACFF777A}" type="pres">
      <dgm:prSet presAssocID="{57CB1F5E-9B42-4358-958D-43946718E4B8}" presName="composite" presStyleCnt="0"/>
      <dgm:spPr/>
    </dgm:pt>
    <dgm:pt modelId="{2E9C97CD-CC3E-4853-A736-EF9BB226EBEC}" type="pres">
      <dgm:prSet presAssocID="{57CB1F5E-9B42-4358-958D-43946718E4B8}" presName="imgShp" presStyleLbl="fgImgPlace1" presStyleIdx="2" presStyleCnt="3" custScaleX="116653" custScaleY="124049"/>
      <dgm:spPr>
        <a:pattFill prst="pct5">
          <a:fgClr>
            <a:schemeClr val="accent1">
              <a:tint val="50000"/>
              <a:hueOff val="0"/>
              <a:satOff val="0"/>
              <a:lumOff val="0"/>
            </a:schemeClr>
          </a:fgClr>
          <a:bgClr>
            <a:schemeClr val="bg1"/>
          </a:bgClr>
        </a:pattFill>
      </dgm:spPr>
    </dgm:pt>
    <dgm:pt modelId="{16EE9A3E-AF0C-4FA4-BC19-FD1F4BA863A4}" type="pres">
      <dgm:prSet presAssocID="{57CB1F5E-9B42-4358-958D-43946718E4B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A7C7DD-40DE-41F8-8EDE-34EE3392D240}" type="presOf" srcId="{AFE26856-79F7-4D31-B5DF-E7C2C49EACC3}" destId="{A604DFBE-25BC-4E9B-B471-1505B94F7732}" srcOrd="0" destOrd="0" presId="urn:microsoft.com/office/officeart/2005/8/layout/vList3"/>
    <dgm:cxn modelId="{73E36294-994F-4E7D-9DDD-33A305B8B8AB}" srcId="{16D0B2E4-B462-4054-9709-E9FD83A79D46}" destId="{57CB1F5E-9B42-4358-958D-43946718E4B8}" srcOrd="2" destOrd="0" parTransId="{392AF8E0-8308-4D93-A640-BBAFB5085994}" sibTransId="{D1348886-AE66-4F47-9EC2-1D7FB0157554}"/>
    <dgm:cxn modelId="{516A43AB-EBC0-47F9-AFB7-6084C85F9474}" type="presOf" srcId="{57CB1F5E-9B42-4358-958D-43946718E4B8}" destId="{16EE9A3E-AF0C-4FA4-BC19-FD1F4BA863A4}" srcOrd="0" destOrd="0" presId="urn:microsoft.com/office/officeart/2005/8/layout/vList3"/>
    <dgm:cxn modelId="{BF7AD6A2-C79E-4A2D-BFCD-5652DC998792}" srcId="{16D0B2E4-B462-4054-9709-E9FD83A79D46}" destId="{61C7EF53-0B6A-4575-A6D6-7AB33AB8AEC8}" srcOrd="0" destOrd="0" parTransId="{013FF54A-8C97-4C92-B454-4B5A98832246}" sibTransId="{04AF635E-A256-4FA6-AD39-B09D142E5E74}"/>
    <dgm:cxn modelId="{8A2628A4-1AB1-493B-9863-5EB72A888AF6}" srcId="{16D0B2E4-B462-4054-9709-E9FD83A79D46}" destId="{AFE26856-79F7-4D31-B5DF-E7C2C49EACC3}" srcOrd="1" destOrd="0" parTransId="{D76A1960-B8D0-46F5-A820-85F12081E55A}" sibTransId="{9E873528-81E3-4F99-8876-AFF7451C9309}"/>
    <dgm:cxn modelId="{E59AFDA6-D096-4180-8B5B-D61E14FD81DC}" type="presOf" srcId="{61C7EF53-0B6A-4575-A6D6-7AB33AB8AEC8}" destId="{91267C17-1BF9-4E13-87AD-7069F4D7BBA2}" srcOrd="0" destOrd="0" presId="urn:microsoft.com/office/officeart/2005/8/layout/vList3"/>
    <dgm:cxn modelId="{75E211D1-3ED4-4562-939F-7CCF6B4B3629}" type="presOf" srcId="{16D0B2E4-B462-4054-9709-E9FD83A79D46}" destId="{216BBBBB-5C35-40E9-BFA6-C5AE8E81C967}" srcOrd="0" destOrd="0" presId="urn:microsoft.com/office/officeart/2005/8/layout/vList3"/>
    <dgm:cxn modelId="{55D9DAD2-2E80-4185-989A-02EFE3C9EFE2}" type="presParOf" srcId="{216BBBBB-5C35-40E9-BFA6-C5AE8E81C967}" destId="{F3BA3248-0988-438C-A818-957CC47890F6}" srcOrd="0" destOrd="0" presId="urn:microsoft.com/office/officeart/2005/8/layout/vList3"/>
    <dgm:cxn modelId="{F5DA360D-6914-4BA7-80A3-64CA627A56F4}" type="presParOf" srcId="{F3BA3248-0988-438C-A818-957CC47890F6}" destId="{30F32012-82C0-44C4-BDCA-C1C115B63024}" srcOrd="0" destOrd="0" presId="urn:microsoft.com/office/officeart/2005/8/layout/vList3"/>
    <dgm:cxn modelId="{106EB37A-6C26-40CA-9355-CC653DA060FB}" type="presParOf" srcId="{F3BA3248-0988-438C-A818-957CC47890F6}" destId="{91267C17-1BF9-4E13-87AD-7069F4D7BBA2}" srcOrd="1" destOrd="0" presId="urn:microsoft.com/office/officeart/2005/8/layout/vList3"/>
    <dgm:cxn modelId="{483C8807-FF54-408C-B92D-1C6056A5B2D3}" type="presParOf" srcId="{216BBBBB-5C35-40E9-BFA6-C5AE8E81C967}" destId="{0CC7EA06-CEA0-493F-952A-4A1DEFF1E04C}" srcOrd="1" destOrd="0" presId="urn:microsoft.com/office/officeart/2005/8/layout/vList3"/>
    <dgm:cxn modelId="{926DE240-5639-403F-A5B1-751522CDB336}" type="presParOf" srcId="{216BBBBB-5C35-40E9-BFA6-C5AE8E81C967}" destId="{8F03A90C-A125-447A-9C98-D5485BCAE9DD}" srcOrd="2" destOrd="0" presId="urn:microsoft.com/office/officeart/2005/8/layout/vList3"/>
    <dgm:cxn modelId="{7A02AF22-058E-434D-9B78-825871EB3FC8}" type="presParOf" srcId="{8F03A90C-A125-447A-9C98-D5485BCAE9DD}" destId="{89BD1110-8988-42D8-A140-340FAADCAEAC}" srcOrd="0" destOrd="0" presId="urn:microsoft.com/office/officeart/2005/8/layout/vList3"/>
    <dgm:cxn modelId="{ACF7101A-0A8B-4D71-AA84-8B4921993738}" type="presParOf" srcId="{8F03A90C-A125-447A-9C98-D5485BCAE9DD}" destId="{A604DFBE-25BC-4E9B-B471-1505B94F7732}" srcOrd="1" destOrd="0" presId="urn:microsoft.com/office/officeart/2005/8/layout/vList3"/>
    <dgm:cxn modelId="{9C2EB884-B582-4D2E-B057-109C204F4834}" type="presParOf" srcId="{216BBBBB-5C35-40E9-BFA6-C5AE8E81C967}" destId="{ABFCCEC4-4986-4148-872C-9E3EAA260837}" srcOrd="3" destOrd="0" presId="urn:microsoft.com/office/officeart/2005/8/layout/vList3"/>
    <dgm:cxn modelId="{EC9F09F9-232A-401B-8FB9-220237B93957}" type="presParOf" srcId="{216BBBBB-5C35-40E9-BFA6-C5AE8E81C967}" destId="{2E63372E-B9FC-43FC-8CDF-5AA5ACFF777A}" srcOrd="4" destOrd="0" presId="urn:microsoft.com/office/officeart/2005/8/layout/vList3"/>
    <dgm:cxn modelId="{A400A506-1773-427D-B58C-9152C875A631}" type="presParOf" srcId="{2E63372E-B9FC-43FC-8CDF-5AA5ACFF777A}" destId="{2E9C97CD-CC3E-4853-A736-EF9BB226EBEC}" srcOrd="0" destOrd="0" presId="urn:microsoft.com/office/officeart/2005/8/layout/vList3"/>
    <dgm:cxn modelId="{0E4E0D52-16AF-49A4-BEBD-A616DFC08680}" type="presParOf" srcId="{2E63372E-B9FC-43FC-8CDF-5AA5ACFF777A}" destId="{16EE9A3E-AF0C-4FA4-BC19-FD1F4BA863A4}" srcOrd="1" destOrd="0" presId="urn:microsoft.com/office/officeart/2005/8/layout/vList3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67C17-1BF9-4E13-87AD-7069F4D7BBA2}">
      <dsp:nvSpPr>
        <dsp:cNvPr id="0" name=""/>
        <dsp:cNvSpPr/>
      </dsp:nvSpPr>
      <dsp:spPr>
        <a:xfrm rot="10800000">
          <a:off x="1783069" y="122014"/>
          <a:ext cx="5269992" cy="14829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3944" tIns="304800" rIns="568960" bIns="3048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8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সপ্তাহ</a:t>
          </a:r>
          <a:endParaRPr lang="en-US" sz="8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153809" y="122014"/>
        <a:ext cx="4899252" cy="1482959"/>
      </dsp:txXfrm>
    </dsp:sp>
    <dsp:sp modelId="{30F32012-82C0-44C4-BDCA-C1C115B63024}">
      <dsp:nvSpPr>
        <dsp:cNvPr id="0" name=""/>
        <dsp:cNvSpPr/>
      </dsp:nvSpPr>
      <dsp:spPr>
        <a:xfrm>
          <a:off x="928906" y="0"/>
          <a:ext cx="1822660" cy="1721863"/>
        </a:xfrm>
        <a:prstGeom prst="ellipse">
          <a:avLst/>
        </a:prstGeom>
        <a:pattFill prst="pct5">
          <a:fgClr>
            <a:schemeClr val="accent1">
              <a:tint val="50000"/>
              <a:hueOff val="0"/>
              <a:satOff val="0"/>
              <a:lumOff val="0"/>
            </a:schemeClr>
          </a:fgClr>
          <a:bgClr>
            <a:schemeClr val="bg1"/>
          </a:bgClr>
        </a:patt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04DFBE-25BC-4E9B-B471-1505B94F7732}">
      <dsp:nvSpPr>
        <dsp:cNvPr id="0" name=""/>
        <dsp:cNvSpPr/>
      </dsp:nvSpPr>
      <dsp:spPr>
        <a:xfrm rot="10800000">
          <a:off x="1795040" y="2328246"/>
          <a:ext cx="5269992" cy="14829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3944" tIns="304800" rIns="568960" bIns="3048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8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সন্ধ্যা</a:t>
          </a:r>
          <a:endParaRPr lang="en-US" sz="8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165780" y="2328246"/>
        <a:ext cx="4899252" cy="1482959"/>
      </dsp:txXfrm>
    </dsp:sp>
    <dsp:sp modelId="{89BD1110-8988-42D8-A140-340FAADCAEAC}">
      <dsp:nvSpPr>
        <dsp:cNvPr id="0" name=""/>
        <dsp:cNvSpPr/>
      </dsp:nvSpPr>
      <dsp:spPr>
        <a:xfrm>
          <a:off x="859767" y="2167100"/>
          <a:ext cx="1870545" cy="1805250"/>
        </a:xfrm>
        <a:prstGeom prst="ellipse">
          <a:avLst/>
        </a:prstGeom>
        <a:pattFill prst="pct5">
          <a:fgClr>
            <a:schemeClr val="accent1">
              <a:tint val="50000"/>
              <a:hueOff val="0"/>
              <a:satOff val="0"/>
              <a:lumOff val="0"/>
            </a:schemeClr>
          </a:fgClr>
          <a:bgClr>
            <a:schemeClr val="bg1"/>
          </a:bgClr>
        </a:patt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EE9A3E-AF0C-4FA4-BC19-FD1F4BA863A4}">
      <dsp:nvSpPr>
        <dsp:cNvPr id="0" name=""/>
        <dsp:cNvSpPr/>
      </dsp:nvSpPr>
      <dsp:spPr>
        <a:xfrm rot="10800000">
          <a:off x="1759883" y="4593344"/>
          <a:ext cx="5269992" cy="14829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3944" tIns="304800" rIns="568960" bIns="3048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8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পশ্চিম</a:t>
          </a:r>
          <a:endParaRPr lang="en-US" sz="8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130623" y="4593344"/>
        <a:ext cx="4899252" cy="1482959"/>
      </dsp:txXfrm>
    </dsp:sp>
    <dsp:sp modelId="{2E9C97CD-CC3E-4853-A736-EF9BB226EBEC}">
      <dsp:nvSpPr>
        <dsp:cNvPr id="0" name=""/>
        <dsp:cNvSpPr/>
      </dsp:nvSpPr>
      <dsp:spPr>
        <a:xfrm>
          <a:off x="894924" y="4415025"/>
          <a:ext cx="1729916" cy="1839596"/>
        </a:xfrm>
        <a:prstGeom prst="ellipse">
          <a:avLst/>
        </a:prstGeom>
        <a:pattFill prst="pct5">
          <a:fgClr>
            <a:schemeClr val="accent1">
              <a:tint val="50000"/>
              <a:hueOff val="0"/>
              <a:satOff val="0"/>
              <a:lumOff val="0"/>
            </a:schemeClr>
          </a:fgClr>
          <a:bgClr>
            <a:schemeClr val="bg1"/>
          </a:bgClr>
        </a:patt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8A633-68E9-4F99-909A-6F0138605F33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7FD9C-2DCC-4147-82C6-D2A657DFF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19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7FD9C-2DCC-4147-82C6-D2A657DFF7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94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936182" cy="672378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18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534400" cy="632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2286000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বসন্ত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00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09600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</a:p>
        </p:txBody>
      </p:sp>
      <p:sp>
        <p:nvSpPr>
          <p:cNvPr id="3" name="Flowchart: Punched Tape 2"/>
          <p:cNvSpPr/>
          <p:nvPr/>
        </p:nvSpPr>
        <p:spPr>
          <a:xfrm>
            <a:off x="685800" y="1828800"/>
            <a:ext cx="8001000" cy="3505200"/>
          </a:xfrm>
          <a:prstGeom prst="flowChartPunchedTap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ঋতুর</a:t>
            </a:r>
            <a:r>
              <a:rPr lang="en-US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endParaRPr lang="en-US" sz="9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800600" y="5334000"/>
            <a:ext cx="3581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পৃষ্ঠা-৫৬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66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676400"/>
            <a:ext cx="8382000" cy="518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2286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74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953000" y="804344"/>
            <a:ext cx="1219200" cy="1219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US" sz="9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010400" y="783172"/>
            <a:ext cx="1219200" cy="1219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9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02445" y="844112"/>
            <a:ext cx="1219200" cy="1219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প্ত</a:t>
            </a:r>
            <a:endParaRPr lang="en-US" sz="9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953000" y="2870526"/>
            <a:ext cx="1219200" cy="1219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9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10400" y="2774619"/>
            <a:ext cx="1219200" cy="1219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sz="9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9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02445" y="2920346"/>
            <a:ext cx="1219200" cy="1219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endParaRPr lang="en-US" sz="9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4270" y="5031114"/>
            <a:ext cx="1219200" cy="1219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শ্চ</a:t>
            </a:r>
            <a:endParaRPr lang="en-US" sz="9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124700" y="4956423"/>
            <a:ext cx="1219200" cy="1219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US" sz="9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000690" y="5026476"/>
            <a:ext cx="1219200" cy="1219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endParaRPr lang="en-US" sz="9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2438400" y="1126072"/>
            <a:ext cx="2164771" cy="6858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2438401" y="5350611"/>
            <a:ext cx="2164770" cy="755073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2438400" y="3228889"/>
            <a:ext cx="2213261" cy="755073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965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09800"/>
            <a:ext cx="8534400" cy="1981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চল যুক্তবর্ণগুলো</a:t>
            </a:r>
            <a:r>
              <a:rPr lang="bn-IN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ব্লাকবোর্ডে লিখি 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2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0"/>
            <a:ext cx="1905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প্ত</a:t>
            </a:r>
          </a:p>
          <a:p>
            <a:pPr algn="ctr"/>
            <a:endParaRPr lang="bn-IN" sz="8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</a:p>
          <a:p>
            <a:pPr algn="ctr"/>
            <a:endParaRPr lang="bn-IN" sz="8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শ্চ</a:t>
            </a:r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209800" y="471219"/>
            <a:ext cx="30480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48200" y="228600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সপ্তাহ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209800" y="5646101"/>
            <a:ext cx="30480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209800" y="3041342"/>
            <a:ext cx="30480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943600" y="3041342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সন্ধ্যা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5646101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60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 animBg="1"/>
      <p:bldP spid="7" grpId="1" animBg="1"/>
      <p:bldP spid="8" grpId="0"/>
      <p:bldP spid="8" grpId="1"/>
      <p:bldP spid="11" grpId="0" animBg="1"/>
      <p:bldP spid="11" grpId="1" animBg="1"/>
      <p:bldP spid="12" grpId="0" animBg="1"/>
      <p:bldP spid="12" grpId="1" animBg="1"/>
      <p:bldP spid="13" grpId="0"/>
      <p:bldP spid="13" grpId="1"/>
      <p:bldP spid="14" grpId="0"/>
      <p:bldP spid="1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1828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10135064"/>
              </p:ext>
            </p:extLst>
          </p:nvPr>
        </p:nvGraphicFramePr>
        <p:xfrm>
          <a:off x="457200" y="409170"/>
          <a:ext cx="7924800" cy="6257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59280" y="2713111"/>
            <a:ext cx="891540" cy="1718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2120" y="4947779"/>
            <a:ext cx="990600" cy="1718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শ্চ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9280" y="443806"/>
            <a:ext cx="876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প্ত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119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786245" y="2989118"/>
            <a:ext cx="1600200" cy="12192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প্ত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Wave 2"/>
          <p:cNvSpPr/>
          <p:nvPr/>
        </p:nvSpPr>
        <p:spPr>
          <a:xfrm>
            <a:off x="3619500" y="2992583"/>
            <a:ext cx="1600200" cy="1295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Wave 3"/>
          <p:cNvSpPr/>
          <p:nvPr/>
        </p:nvSpPr>
        <p:spPr>
          <a:xfrm>
            <a:off x="6570518" y="2992583"/>
            <a:ext cx="1600200" cy="1295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শ্চ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Snip Same Side Corner Rectangle 21"/>
          <p:cNvSpPr/>
          <p:nvPr/>
        </p:nvSpPr>
        <p:spPr>
          <a:xfrm>
            <a:off x="2895600" y="304800"/>
            <a:ext cx="3429000" cy="914400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33400" y="5181600"/>
            <a:ext cx="2362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    চ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429000" y="5181600"/>
            <a:ext cx="22098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   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24600" y="5295900"/>
            <a:ext cx="2209800" cy="1028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  ধ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08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1111E-6 L 0.62917 -0.4944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-2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-0.32916 -0.5166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32917 -0.4916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22" grpId="0" animBg="1"/>
      <p:bldP spid="22" grpId="1" animBg="1"/>
      <p:bldP spid="5" grpId="0" animBg="1"/>
      <p:bldP spid="5" grpId="1" animBg="1"/>
      <p:bldP spid="5" grpId="2" animBg="1"/>
      <p:bldP spid="9" grpId="0" animBg="1"/>
      <p:bldP spid="9" grpId="1" animBg="1"/>
      <p:bldP spid="9" grpId="2" animBg="1"/>
      <p:bldP spid="17" grpId="0" animBg="1"/>
      <p:bldP spid="17" grpId="1" animBg="1"/>
      <p:bldP spid="17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971800"/>
            <a:ext cx="853440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যুক্তবর্ণগুলো ব্যবহার করে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বাড়ি থেকে</a:t>
            </a:r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একটি করে নতুন শব্দ লিখে নিয়ে আসবে।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7400" y="381000"/>
            <a:ext cx="434340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07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" grpId="0" animBg="1"/>
      <p:bldP spid="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-49054"/>
            <a:ext cx="43434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138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38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6401"/>
            <a:ext cx="8610600" cy="5029199"/>
          </a:xfrm>
          <a:prstGeom prst="rect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5248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1" dirty="0">
                <a:latin typeface="NikoshBAN" pitchFamily="2" charset="0"/>
                <a:cs typeface="NikoshBAN" pitchFamily="2" charset="0"/>
              </a:rPr>
              <a:t/>
            </a:r>
            <a:br>
              <a:rPr lang="en-GB" sz="3600" b="1" dirty="0">
                <a:latin typeface="NikoshBAN" pitchFamily="2" charset="0"/>
                <a:cs typeface="NikoshBAN" pitchFamily="2" charset="0"/>
              </a:rPr>
            </a:b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6200" y="2286000"/>
            <a:ext cx="8915400" cy="385885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7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bn-BD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bn-IN" sz="60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রীতা</a:t>
            </a:r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রানী</a:t>
            </a:r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পদবীঃসহকারী</a:t>
            </a:r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6000" b="1" dirty="0" smtClean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নামঃ</a:t>
            </a:r>
            <a:r>
              <a:rPr lang="bn-IN" sz="60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মুগাইপাড় সপ্রাবি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bn-IN" sz="60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সুনামগঞ্জ সদর</a:t>
            </a:r>
            <a:endParaRPr lang="en-US" sz="6000" b="1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2209800" y="435153"/>
            <a:ext cx="4953000" cy="12735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bn-IN" sz="720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148333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5" grpId="1" build="p" animBg="1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62200" y="304800"/>
            <a:ext cx="4495800" cy="914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" y="1371600"/>
            <a:ext cx="8915400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pPr algn="ctr"/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bn-IN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ঋতুর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দেশ</a:t>
            </a:r>
            <a:endParaRPr lang="bn-IN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পাঠ্যাংশঃআমাদের দেশটা......ঋতু হচ্ছে ছয়টি।</a:t>
            </a:r>
          </a:p>
          <a:p>
            <a:pPr algn="ctr"/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৩৫ মিনিট  </a:t>
            </a:r>
            <a:endParaRPr lang="bn-BD" sz="4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৩০/০১/২০২০</a:t>
            </a:r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9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2" grpId="0" animBg="1"/>
      <p:bldP spid="12" grpI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1828800"/>
            <a:ext cx="8915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পড়াঃ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১.৩.১ যুক্তব্যঞ্জন পড়তে পারবে।</a:t>
            </a:r>
          </a:p>
          <a:p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১.৪.১ পাঠ্যপুস্তকের শব্দ শুদ্ধ উচ্চারণে পড়তে পারবে।</a:t>
            </a:r>
          </a:p>
          <a:p>
            <a:r>
              <a:rPr lang="bn-IN" sz="6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লেখাঃ</a:t>
            </a:r>
          </a:p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১.৪.১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ভেঙে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১.৪.২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0800" y="304800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904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95400"/>
            <a:ext cx="8000999" cy="541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599" y="152400"/>
            <a:ext cx="5486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0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60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60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2971800"/>
            <a:ext cx="220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66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8503304" cy="63731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1200" y="1143000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বর্ষা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94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153400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4400" y="762000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শরৎ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33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"/>
            <a:ext cx="8153400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38800" y="304800"/>
            <a:ext cx="266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হেমন্ত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5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305800" cy="64820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7400" y="609600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80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|0.6|0.9|0.5|0.8|0.9|0.5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5.9|3.9|1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3516</TotalTime>
  <Words>139</Words>
  <Application>Microsoft Office PowerPoint</Application>
  <PresentationFormat>On-screen Show (4:3)</PresentationFormat>
  <Paragraphs>68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Calibri</vt:lpstr>
      <vt:lpstr>NikoshBAN</vt:lpstr>
      <vt:lpstr>Essential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264</cp:revision>
  <dcterms:created xsi:type="dcterms:W3CDTF">2006-08-16T00:00:00Z</dcterms:created>
  <dcterms:modified xsi:type="dcterms:W3CDTF">2020-01-31T10:47:35Z</dcterms:modified>
</cp:coreProperties>
</file>