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9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3" r:id="rId11"/>
    <p:sldId id="268" r:id="rId12"/>
    <p:sldId id="267" r:id="rId13"/>
    <p:sldId id="269" r:id="rId14"/>
    <p:sldId id="274" r:id="rId15"/>
    <p:sldId id="270" r:id="rId16"/>
    <p:sldId id="271" r:id="rId17"/>
    <p:sldId id="275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67E84-9500-43C9-8EC5-FC05BBBE4E0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02344-AECB-4775-83A2-30BA84A0C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48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02344-AECB-4775-83A2-30BA84A0C0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87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02344-AECB-4775-83A2-30BA84A0C0A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65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C3E4-883A-4628-928E-FF9EFA595E0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070F-2FF8-4DC5-A7DA-BED82DA9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8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C3E4-883A-4628-928E-FF9EFA595E0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070F-2FF8-4DC5-A7DA-BED82DA9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2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C3E4-883A-4628-928E-FF9EFA595E0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070F-2FF8-4DC5-A7DA-BED82DA9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7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C3E4-883A-4628-928E-FF9EFA595E0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070F-2FF8-4DC5-A7DA-BED82DA9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9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C3E4-883A-4628-928E-FF9EFA595E0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070F-2FF8-4DC5-A7DA-BED82DA9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6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C3E4-883A-4628-928E-FF9EFA595E0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070F-2FF8-4DC5-A7DA-BED82DA9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1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C3E4-883A-4628-928E-FF9EFA595E0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070F-2FF8-4DC5-A7DA-BED82DA9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1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C3E4-883A-4628-928E-FF9EFA595E0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070F-2FF8-4DC5-A7DA-BED82DA9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C3E4-883A-4628-928E-FF9EFA595E0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070F-2FF8-4DC5-A7DA-BED82DA9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3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C3E4-883A-4628-928E-FF9EFA595E0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070F-2FF8-4DC5-A7DA-BED82DA9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2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C3E4-883A-4628-928E-FF9EFA595E0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070F-2FF8-4DC5-A7DA-BED82DA9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DC3E4-883A-4628-928E-FF9EFA595E0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2070F-2FF8-4DC5-A7DA-BED82DA9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7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081048" y="1056290"/>
            <a:ext cx="7835462" cy="3531476"/>
          </a:xfrm>
          <a:prstGeom prst="horizontalScroll">
            <a:avLst/>
          </a:prstGeom>
          <a:solidFill>
            <a:srgbClr val="0070C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শুভ সকাল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88731" y="4524704"/>
            <a:ext cx="7189076" cy="2096814"/>
            <a:chOff x="488731" y="4524704"/>
            <a:chExt cx="7189076" cy="2096814"/>
          </a:xfrm>
        </p:grpSpPr>
        <p:sp>
          <p:nvSpPr>
            <p:cNvPr id="5" name="5-Point Star 4"/>
            <p:cNvSpPr/>
            <p:nvPr/>
          </p:nvSpPr>
          <p:spPr>
            <a:xfrm>
              <a:off x="488731" y="4603532"/>
              <a:ext cx="2222938" cy="2017986"/>
            </a:xfrm>
            <a:prstGeom prst="star5">
              <a:avLst/>
            </a:prstGeom>
            <a:solidFill>
              <a:srgbClr val="FFFF0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3011214" y="4524704"/>
              <a:ext cx="2096814" cy="2017986"/>
            </a:xfrm>
            <a:prstGeom prst="star5">
              <a:avLst/>
            </a:prstGeom>
            <a:solidFill>
              <a:srgbClr val="FF000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5423338" y="4682359"/>
              <a:ext cx="2254469" cy="1718441"/>
            </a:xfrm>
            <a:prstGeom prst="star5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884979" y="268014"/>
            <a:ext cx="2307021" cy="6321972"/>
            <a:chOff x="9884979" y="268014"/>
            <a:chExt cx="2307021" cy="6321972"/>
          </a:xfrm>
        </p:grpSpPr>
        <p:sp>
          <p:nvSpPr>
            <p:cNvPr id="4" name="4-Point Star 3"/>
            <p:cNvSpPr/>
            <p:nvPr/>
          </p:nvSpPr>
          <p:spPr>
            <a:xfrm>
              <a:off x="10310648" y="268014"/>
              <a:ext cx="1881352" cy="1497724"/>
            </a:xfrm>
            <a:prstGeom prst="star4">
              <a:avLst/>
            </a:prstGeom>
            <a:solidFill>
              <a:schemeClr val="accent4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10294883" y="2285999"/>
              <a:ext cx="1702676" cy="1844565"/>
            </a:xfrm>
            <a:prstGeom prst="star4">
              <a:avLst/>
            </a:prstGeom>
            <a:solidFill>
              <a:srgbClr val="FF000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9884979" y="4461641"/>
              <a:ext cx="2065283" cy="2128345"/>
            </a:xfrm>
            <a:prstGeom prst="star4">
              <a:avLst/>
            </a:prstGeom>
            <a:solidFill>
              <a:schemeClr val="accent5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024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56" y="399818"/>
            <a:ext cx="3315163" cy="33151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77007" y="3909848"/>
            <a:ext cx="2144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গ্রীষ্ম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17932" y="3878317"/>
            <a:ext cx="25697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বর্ষা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049407" y="3909849"/>
            <a:ext cx="23648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শরৎ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641" y="457200"/>
            <a:ext cx="3190218" cy="29323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993" y="409903"/>
            <a:ext cx="3484180" cy="294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5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393" y="492800"/>
            <a:ext cx="3484179" cy="287695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54" y="522721"/>
            <a:ext cx="3540346" cy="26461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9449" y="3358056"/>
            <a:ext cx="28693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হেমন্ত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40014" y="3547241"/>
            <a:ext cx="30112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শীত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02111" y="3389587"/>
            <a:ext cx="28535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বসন্ত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03" y="456213"/>
            <a:ext cx="3373821" cy="30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00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7" y="220718"/>
            <a:ext cx="4037728" cy="57701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39559" y="630621"/>
            <a:ext cx="52499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 দিন=১ সপ্তাহ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8386" y="2506717"/>
            <a:ext cx="5044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 দিন=১ মাস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3338" y="4035972"/>
            <a:ext cx="48084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মাস=১ঋতু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7820" y="5644055"/>
            <a:ext cx="29796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দিনপঞ্জিকা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4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6386" y="1135117"/>
            <a:ext cx="16711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সন্ধ্যা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0523" y="1135116"/>
            <a:ext cx="13558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ন্ধ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936827" y="1198179"/>
            <a:ext cx="1954926" cy="970628"/>
            <a:chOff x="6936827" y="1198179"/>
            <a:chExt cx="1954926" cy="970628"/>
          </a:xfrm>
        </p:grpSpPr>
        <p:sp>
          <p:nvSpPr>
            <p:cNvPr id="16" name="TextBox 15"/>
            <p:cNvSpPr txBox="1"/>
            <p:nvPr/>
          </p:nvSpPr>
          <p:spPr>
            <a:xfrm>
              <a:off x="6936827" y="1245477"/>
              <a:ext cx="11666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ন 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103477" y="1198179"/>
              <a:ext cx="7882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ধ 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09448" y="2412124"/>
            <a:ext cx="21598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হেমন্ত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274674" y="2459419"/>
            <a:ext cx="1970691" cy="1107996"/>
            <a:chOff x="6038193" y="2380592"/>
            <a:chExt cx="1813034" cy="1107996"/>
          </a:xfrm>
        </p:grpSpPr>
        <p:sp>
          <p:nvSpPr>
            <p:cNvPr id="24" name="TextBox 23"/>
            <p:cNvSpPr txBox="1"/>
            <p:nvPr/>
          </p:nvSpPr>
          <p:spPr>
            <a:xfrm flipH="1">
              <a:off x="6038193" y="2380592"/>
              <a:ext cx="55179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6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endParaRPr lang="en-US" sz="6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488620" y="2412124"/>
              <a:ext cx="36260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 </a:t>
              </a:r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671144" y="2412124"/>
            <a:ext cx="6306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ন্ত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8634" y="3988676"/>
            <a:ext cx="1939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87366" y="4004441"/>
            <a:ext cx="6936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শ্চ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905297" y="3972911"/>
            <a:ext cx="2869324" cy="954861"/>
            <a:chOff x="6779172" y="3846787"/>
            <a:chExt cx="2869324" cy="954861"/>
          </a:xfrm>
        </p:grpSpPr>
        <p:sp>
          <p:nvSpPr>
            <p:cNvPr id="8" name="TextBox 7"/>
            <p:cNvSpPr txBox="1"/>
            <p:nvPr/>
          </p:nvSpPr>
          <p:spPr>
            <a:xfrm>
              <a:off x="6779172" y="3846787"/>
              <a:ext cx="5833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 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08884" y="3878318"/>
              <a:ext cx="163961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 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9" name="Right Arrow 8"/>
          <p:cNvSpPr/>
          <p:nvPr/>
        </p:nvSpPr>
        <p:spPr>
          <a:xfrm>
            <a:off x="2585546" y="2680138"/>
            <a:ext cx="1245476" cy="6306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713889" y="2790498"/>
            <a:ext cx="1245476" cy="441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2506718" y="1403131"/>
            <a:ext cx="1245476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5186855" y="1450429"/>
            <a:ext cx="1245476" cy="441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2680138" y="4162096"/>
            <a:ext cx="1245476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5123792" y="4162098"/>
            <a:ext cx="1245476" cy="441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1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2.59259E-6 L 0.1849 0.0136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45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7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4" grpId="1"/>
      <p:bldP spid="23" grpId="0"/>
      <p:bldP spid="18" grpId="0"/>
      <p:bldP spid="18" grpId="1"/>
      <p:bldP spid="6" grpId="0"/>
      <p:bldP spid="19" grpId="0"/>
      <p:bldP spid="19" grpId="1"/>
      <p:bldP spid="9" grpId="0" animBg="1"/>
      <p:bldP spid="25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014" y="441434"/>
            <a:ext cx="8923283" cy="2785001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পৃষ্ঠা (৫৬) খোলো।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10303"/>
            <a:ext cx="4209393" cy="219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26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467" y="699706"/>
            <a:ext cx="9069066" cy="545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77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8704" y="3216164"/>
            <a:ext cx="79773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১। ছ্য় ঋতুর নাম  বল। 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২। ১ সপ্তাহ=?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৩। ১ মাস =?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৪। ১ ঋতু =?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3011213" y="882869"/>
            <a:ext cx="5486400" cy="1734207"/>
          </a:xfrm>
          <a:prstGeom prst="wedgeEllipseCallout">
            <a:avLst/>
          </a:prstGeom>
          <a:solidFill>
            <a:srgbClr val="00B0F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73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10248" y="662152"/>
            <a:ext cx="46823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ষ+ম=ষ্ম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99434" y="1939159"/>
            <a:ext cx="36891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ন+ধ=ন্ধ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3669" y="3168869"/>
            <a:ext cx="35630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শ+চ=শ্চ 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36221" y="4905014"/>
            <a:ext cx="48557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ন+ত=ন্ত 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0165" y="5533697"/>
            <a:ext cx="3216165" cy="1072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সন্ধ্যা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1697" y="3878317"/>
            <a:ext cx="2948152" cy="1182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গ্রীষ্ম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2510" y="2695903"/>
            <a:ext cx="312157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2510" y="693686"/>
            <a:ext cx="2790497" cy="1072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বসন্ত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578772" y="1056290"/>
            <a:ext cx="4240925" cy="4903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3"/>
          </p:cNvCxnSpPr>
          <p:nvPr/>
        </p:nvCxnSpPr>
        <p:spPr>
          <a:xfrm flipV="1">
            <a:off x="3909849" y="1213945"/>
            <a:ext cx="3783723" cy="32555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3"/>
          </p:cNvCxnSpPr>
          <p:nvPr/>
        </p:nvCxnSpPr>
        <p:spPr>
          <a:xfrm flipV="1">
            <a:off x="4146330" y="2538248"/>
            <a:ext cx="3168870" cy="35314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3"/>
          </p:cNvCxnSpPr>
          <p:nvPr/>
        </p:nvCxnSpPr>
        <p:spPr>
          <a:xfrm>
            <a:off x="3894083" y="3153103"/>
            <a:ext cx="3515710" cy="646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17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 animBg="1"/>
      <p:bldP spid="11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1339" y="1229709"/>
            <a:ext cx="862373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         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টি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 দিয়ে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 ও বাক্য তেরি করে নিয়ে আসবে। </a:t>
            </a:r>
            <a:endParaRPr lang="en-US" sz="11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Quad Arrow 4"/>
          <p:cNvSpPr/>
          <p:nvPr/>
        </p:nvSpPr>
        <p:spPr>
          <a:xfrm>
            <a:off x="488731" y="504497"/>
            <a:ext cx="867103" cy="725213"/>
          </a:xfrm>
          <a:prstGeom prst="quad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610304" y="4619297"/>
            <a:ext cx="5738648" cy="1355835"/>
            <a:chOff x="3610304" y="4619297"/>
            <a:chExt cx="5738648" cy="1355835"/>
          </a:xfrm>
        </p:grpSpPr>
        <p:sp>
          <p:nvSpPr>
            <p:cNvPr id="3" name="5-Point Star 2"/>
            <p:cNvSpPr/>
            <p:nvPr/>
          </p:nvSpPr>
          <p:spPr>
            <a:xfrm>
              <a:off x="3610304" y="4682359"/>
              <a:ext cx="1513489" cy="1292773"/>
            </a:xfrm>
            <a:prstGeom prst="star5">
              <a:avLst/>
            </a:prstGeom>
            <a:solidFill>
              <a:srgbClr val="FF0000"/>
            </a:solidFill>
            <a:ln w="762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5-Point Star 3"/>
            <p:cNvSpPr/>
            <p:nvPr/>
          </p:nvSpPr>
          <p:spPr>
            <a:xfrm>
              <a:off x="5565227" y="4650828"/>
              <a:ext cx="1466193" cy="1277006"/>
            </a:xfrm>
            <a:prstGeom prst="star5">
              <a:avLst/>
            </a:prstGeom>
            <a:solidFill>
              <a:srgbClr val="FF00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7504386" y="4619297"/>
              <a:ext cx="1844566" cy="1198179"/>
            </a:xfrm>
            <a:prstGeom prst="star5">
              <a:avLst/>
            </a:prstGeom>
            <a:solidFill>
              <a:srgbClr val="FF00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077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515710" y="189186"/>
            <a:ext cx="5439105" cy="1907628"/>
          </a:xfrm>
          <a:prstGeom prst="ellipse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31" y="2510165"/>
            <a:ext cx="10231821" cy="382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61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2744" y="457200"/>
            <a:ext cx="5565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5834" y="2286002"/>
            <a:ext cx="79142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রাবেয়া নওরিন রাখী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15৮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বাড্ডা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মাদারিপুর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মাদারিপুর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5-Point Star 1"/>
          <p:cNvSpPr/>
          <p:nvPr/>
        </p:nvSpPr>
        <p:spPr>
          <a:xfrm>
            <a:off x="551793" y="236484"/>
            <a:ext cx="2081048" cy="1686910"/>
          </a:xfrm>
          <a:prstGeom prst="star5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94082" y="646386"/>
            <a:ext cx="36418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130" y="1734207"/>
            <a:ext cx="88602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দ্বিতীয়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ছয় ঋতুর দেশ 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পাঠ্যাংশঃআমাদের দেশটা.........ছয়টি।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ঃ৪০ মিনিট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 ২৮/০১/২০২০ 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5-Point Star 1"/>
          <p:cNvSpPr/>
          <p:nvPr/>
        </p:nvSpPr>
        <p:spPr>
          <a:xfrm>
            <a:off x="1308538" y="1"/>
            <a:ext cx="2774731" cy="1655378"/>
          </a:xfrm>
          <a:prstGeom prst="star5">
            <a:avLst/>
          </a:prstGeom>
          <a:solidFill>
            <a:schemeClr val="accent1"/>
          </a:solidFill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916621" y="772510"/>
            <a:ext cx="6921062" cy="3957145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11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0524" y="268014"/>
            <a:ext cx="101056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শোনা</a:t>
            </a:r>
            <a:r>
              <a:rPr lang="bn-BD" sz="4000" dirty="0" smtClean="0"/>
              <a:t>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১.২.১ পাঠের অন্তর্গত ছোট ছোট বাক্য শুনে বুঝতে পারবে।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৩.১.২ বাংলা ছয় ঋতুর নাম মনে রাখতে পারবে।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5931" y="2396359"/>
            <a:ext cx="909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২.৭.২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ঋতুর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bn-BD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1697" y="5360276"/>
            <a:ext cx="747285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লেখা 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১.৪.১ যুক্তব্যঞ্জন ভেঙে লিখতে পারবে। 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7462" y="3783724"/>
            <a:ext cx="72048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 ছয় ঋতুর নাম পড়তে পারবে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3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3945" y="630621"/>
            <a:ext cx="8875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 </a:t>
            </a:r>
            <a:endParaRPr lang="en-US" sz="8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24" y="1844566"/>
            <a:ext cx="5249917" cy="32301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2869" y="5044965"/>
            <a:ext cx="4682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শ্যামল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739" y="1765738"/>
            <a:ext cx="5454868" cy="3657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16110" y="5833240"/>
            <a:ext cx="42251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প্রকৃতিতে ফল ও ফসল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30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50" y="703044"/>
            <a:ext cx="5884809" cy="41212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482" y="662152"/>
            <a:ext cx="4414345" cy="42251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40468" y="5517931"/>
            <a:ext cx="42409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59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489" y="567559"/>
            <a:ext cx="7784059" cy="44458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4110" y="5486400"/>
            <a:ext cx="6180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সকালের সূর্য  আর চারপাশের সবুজ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24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0137" y="457200"/>
            <a:ext cx="72994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 ঋতুর দেশ </a:t>
            </a:r>
            <a:endParaRPr lang="en-US" sz="115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59" y="2208651"/>
            <a:ext cx="10783614" cy="3671888"/>
          </a:xfrm>
          <a:prstGeom prst="rect">
            <a:avLst/>
          </a:prstGeom>
        </p:spPr>
      </p:pic>
      <p:sp>
        <p:nvSpPr>
          <p:cNvPr id="6" name="Sun 5"/>
          <p:cNvSpPr/>
          <p:nvPr/>
        </p:nvSpPr>
        <p:spPr>
          <a:xfrm>
            <a:off x="409904" y="1"/>
            <a:ext cx="2159875" cy="2017986"/>
          </a:xfrm>
          <a:prstGeom prst="sun">
            <a:avLst/>
          </a:prstGeom>
          <a:solidFill>
            <a:schemeClr val="accent4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5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202</Words>
  <Application>Microsoft Office PowerPoint</Application>
  <PresentationFormat>Widescreen</PresentationFormat>
  <Paragraphs>71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105</cp:revision>
  <dcterms:created xsi:type="dcterms:W3CDTF">2020-01-26T04:32:30Z</dcterms:created>
  <dcterms:modified xsi:type="dcterms:W3CDTF">2020-01-29T06:19:03Z</dcterms:modified>
</cp:coreProperties>
</file>