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6" r:id="rId2"/>
    <p:sldId id="285" r:id="rId3"/>
    <p:sldId id="259" r:id="rId4"/>
    <p:sldId id="260" r:id="rId5"/>
    <p:sldId id="261" r:id="rId6"/>
    <p:sldId id="284" r:id="rId7"/>
    <p:sldId id="283" r:id="rId8"/>
    <p:sldId id="276" r:id="rId9"/>
    <p:sldId id="280" r:id="rId10"/>
    <p:sldId id="278" r:id="rId11"/>
    <p:sldId id="279" r:id="rId12"/>
    <p:sldId id="277" r:id="rId13"/>
    <p:sldId id="272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CC00"/>
    <a:srgbClr val="990000"/>
    <a:srgbClr val="DD2FBC"/>
    <a:srgbClr val="000000"/>
    <a:srgbClr val="FF6600"/>
    <a:srgbClr val="FF00FF"/>
    <a:srgbClr val="F7155B"/>
    <a:srgbClr val="E77825"/>
    <a:srgbClr val="C4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1D7F-487F-4C74-B3AC-C993B81055B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F5188-ED99-4317-B653-A358E8182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1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5188-ED99-4317-B653-A358E8182A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7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7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4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7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9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4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7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8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1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9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8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3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9140-A4EA-4F5C-A978-F5EB0D6594B1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7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Abmatin197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5105"/>
            <a:ext cx="8763000" cy="6572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43434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SG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434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0" y="3048000"/>
            <a:ext cx="7848600" cy="3505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এশিয়ার মোট ৫১ টি রাষ্ট্রের মধ্যে উল্লেখযোগ্য হলো চীন, ভারত, জাপান, উত্তর কোরিয়া, দক্ষিন কোরিয়া, ইন্দোনেশিয়া, মালয়েশিয়া, সৌদি আরব, ইরাক, ইরান, শ্রীলংকা, বাংলাদেশ ও পাকিস্তান। 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441371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5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5636" y="45720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পৃথিবীর মানচিত্রের দিকে তাকালে দেখা যায়, একেবারে পুর্বপ্রান্তের দেশটির নাম জাপান।তাই</a:t>
            </a:r>
            <a:r>
              <a:rPr lang="en-US" sz="3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জাপানকে সুর্যোদয়ের </a:t>
            </a:r>
            <a:r>
              <a:rPr lang="bn-BD" sz="3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দেশ বলা হয়।  </a:t>
            </a:r>
          </a:p>
          <a:p>
            <a:r>
              <a:rPr lang="bn-BD" sz="3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54036" y="3650673"/>
            <a:ext cx="3505200" cy="6858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সূর্যোদয়ের দেশ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486400" y="2971800"/>
            <a:ext cx="990600" cy="5595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65868" y="2971800"/>
            <a:ext cx="934532" cy="5595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8606"/>
            <a:ext cx="3464936" cy="26431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509" y="278606"/>
            <a:ext cx="3524250" cy="2643188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7391400" y="1295400"/>
            <a:ext cx="533400" cy="457200"/>
          </a:xfrm>
          <a:prstGeom prst="ellipse">
            <a:avLst/>
          </a:prstGeom>
          <a:gradFill>
            <a:gsLst>
              <a:gs pos="0">
                <a:srgbClr val="FFF200"/>
              </a:gs>
              <a:gs pos="39000">
                <a:srgbClr val="FF7A00"/>
              </a:gs>
              <a:gs pos="59000">
                <a:srgbClr val="FF0300"/>
              </a:gs>
              <a:gs pos="77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5486400" y="5181599"/>
            <a:ext cx="3048000" cy="54456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00417 -0.1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5814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চীন ও জাপান দুটি দেশই শিল্পায়নে শুধু এশিয়ার মধ্য নয়, পৃথিবীর মধ্যেও প্রধান অবস্থানে আছে।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সিংগাপুর, মালয়েশিয়া, দক্ষিন কোরিয়া ও ভারতও এক্ষেত্রে এগিয়ে আছে।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ingle Corner Rectangle 8"/>
          <p:cNvSpPr/>
          <p:nvPr/>
        </p:nvSpPr>
        <p:spPr>
          <a:xfrm>
            <a:off x="2743200" y="2812473"/>
            <a:ext cx="3200400" cy="621360"/>
          </a:xfrm>
          <a:prstGeom prst="round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শিল্প কারখানা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744" y="73925"/>
            <a:ext cx="5069311" cy="259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19400" y="174008"/>
            <a:ext cx="3733800" cy="83820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7155B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এশিয়া মহাদেশের অবস্থান বর্ননা কর?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724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এশিয়া মহাদেশের প্রধান নদ-নদীর বর্ননা কর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19400" y="1856095"/>
            <a:ext cx="3352800" cy="730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 দল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71800" y="4013682"/>
            <a:ext cx="32004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 দল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209800" y="533400"/>
            <a:ext cx="3886200" cy="9144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and Round Single Corner Rectangle 2"/>
          <p:cNvSpPr/>
          <p:nvPr/>
        </p:nvSpPr>
        <p:spPr>
          <a:xfrm>
            <a:off x="533400" y="2133600"/>
            <a:ext cx="8382000" cy="4267200"/>
          </a:xfrm>
          <a:prstGeom prst="snip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এশিয়া মহাদেশের অবস্থান কৃষি, শিল্প, বানিজ্যের অনূকুলে-উক্তিটি বিশ্লেষণ কর  ।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29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534400" cy="6248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7000" y="563940"/>
            <a:ext cx="29626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dirty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3800" y="830759"/>
            <a:ext cx="16722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SG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971800"/>
            <a:ext cx="563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আঃ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মতিন</a:t>
            </a:r>
            <a:endParaRPr lang="bn-BD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রঘুনাথপুর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নবাবগঞ্জ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০১৭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২৪৪৪৫৩৯৬</a:t>
            </a:r>
            <a:endParaRPr lang="bn-IN" sz="2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Gmail: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Abmatin1977@gmail.com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830759"/>
            <a:ext cx="1828800" cy="2141041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29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914400"/>
            <a:ext cx="7010400" cy="5105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</a:p>
          <a:p>
            <a:pPr algn="ctr"/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৬ষ্ঠ </a:t>
            </a:r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endParaRPr lang="bn-BD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সময়- </a:t>
            </a:r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৪৫</a:t>
            </a:r>
            <a:r>
              <a:rPr lang="bn-BD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bn-IN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তারিখঃ১১/০৩/২০১৯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2819400" y="381000"/>
            <a:ext cx="2971800" cy="762000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ছবিগুলি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ingle Corner Rectangle 4"/>
          <p:cNvSpPr/>
          <p:nvPr/>
        </p:nvSpPr>
        <p:spPr>
          <a:xfrm>
            <a:off x="647700" y="5562600"/>
            <a:ext cx="3552072" cy="713509"/>
          </a:xfrm>
          <a:prstGeom prst="round1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পৃথিবী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4648200" y="5562599"/>
            <a:ext cx="3552072" cy="713509"/>
          </a:xfrm>
          <a:prstGeom prst="round1Rect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এশিয়া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151498" y="4419600"/>
            <a:ext cx="0" cy="990600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24236" y="4419600"/>
            <a:ext cx="0" cy="99060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16" y="1676400"/>
            <a:ext cx="2885840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745673"/>
            <a:ext cx="2906622" cy="236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4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1690" y="420469"/>
            <a:ext cx="290811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ছবি গুলি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0" y="1295401"/>
            <a:ext cx="8252648" cy="4061648"/>
            <a:chOff x="381000" y="1295401"/>
            <a:chExt cx="8252648" cy="406164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295401"/>
              <a:ext cx="4191000" cy="406164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1295401"/>
              <a:ext cx="4061648" cy="4061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95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533400"/>
            <a:ext cx="4953000" cy="1066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পাঠ শেষে শিক্ষাথীঁরা-----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Single Corner Rectangle 2"/>
          <p:cNvSpPr/>
          <p:nvPr/>
        </p:nvSpPr>
        <p:spPr>
          <a:xfrm>
            <a:off x="381000" y="2064327"/>
            <a:ext cx="8534400" cy="44196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এশিয়া মহাদেশের অবস্থান বর্ননা  করতে পারবে।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এশিয়ার প্রধান নদীগুলোর নাম বলতে পারবে।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এশিয়ার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উল্লেখযোগ্য রাষ্ট্রগুলোর নাম বলতে পারবে। </a:t>
            </a:r>
          </a:p>
          <a:p>
            <a:pPr algn="just"/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713" y="2803390"/>
            <a:ext cx="84581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এশিয়া মহাদেশের উত্তরে উত্তর মহাসাগর,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দক্ষিনে ভারত মহাসাগর, পূর্বে প্রশান্ত মহাসাগর,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দক্ষিন-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পশ্চিমে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লোহিত সাগর ও আফ্রিকা মহাদেশ এবং পশ্চিমে ভূমধ্যসাগর ও ইউরোপ মহাদেশ অবস্থিত।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914400"/>
            <a:ext cx="36195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এশিয়ার অবস্থান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1"/>
          <a:stretch/>
        </p:blipFill>
        <p:spPr>
          <a:xfrm>
            <a:off x="609600" y="304800"/>
            <a:ext cx="3363068" cy="220010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Rounded Rectangle 1"/>
          <p:cNvSpPr/>
          <p:nvPr/>
        </p:nvSpPr>
        <p:spPr>
          <a:xfrm>
            <a:off x="527713" y="5410200"/>
            <a:ext cx="8191500" cy="685800"/>
          </a:xfrm>
          <a:prstGeom prst="roundRect">
            <a:avLst/>
          </a:prstGeom>
          <a:solidFill>
            <a:schemeClr val="bg2"/>
          </a:solidFill>
          <a:ln w="3810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উরাল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পর্বতমালা এশিয়া ও ইউরোপকে পৃথক করছে।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5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83436" y="6119199"/>
            <a:ext cx="1163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182" y="34290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এশিয়া মহাদেশের উল্লেখযোগ্য নদীগুলো হলঃ ইয়াংসি, হোয়াংহো, ইউফ্রেটিস, টাইগ্রিস, গঙ্গা, পদ্মা, যমুনা, সিন্ধু  ইত্যাদি।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5183326"/>
            <a:ext cx="8915400" cy="1049310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চীনের ইয়াংসি এশিয়ার দীর্ঘতম নদী। এর দৈর্ঘ ৬৩০০ কি,মি।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2" b="19750"/>
          <a:stretch/>
        </p:blipFill>
        <p:spPr>
          <a:xfrm>
            <a:off x="1601911" y="202882"/>
            <a:ext cx="5372142" cy="325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9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04800"/>
            <a:ext cx="5029200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048000"/>
            <a:ext cx="716280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জনসংখ্যা ও আয়তনে এশিয়া মহাদেশের সবচেয়ে বড় দেশ চীন। আর ছোট দেশ মালদ্বীপ।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66800" y="4648200"/>
            <a:ext cx="73152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চীনের লোকসংখ্যা  প্রায় ১৪০ কোটি, আর মালদ্বীপের লোকসংখ্যা প্রায় ৩০ লক্ষ।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0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306</Words>
  <Application>Microsoft Office PowerPoint</Application>
  <PresentationFormat>On-screen Show (4:3)</PresentationFormat>
  <Paragraphs>45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HP</cp:lastModifiedBy>
  <cp:revision>286</cp:revision>
  <dcterms:created xsi:type="dcterms:W3CDTF">2013-07-23T17:45:52Z</dcterms:created>
  <dcterms:modified xsi:type="dcterms:W3CDTF">2020-01-31T07:17:51Z</dcterms:modified>
</cp:coreProperties>
</file>