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37345-33E3-4691-87BE-FCB91A989A1E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4A9C4B-C5AA-4C8C-8DA6-6FC5FC5DAB9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1F81DDF-8772-490F-94AB-4ED388355709}" type="parTrans" cxnId="{F3563128-AE40-4E6A-906B-FC15EAA4A308}">
      <dgm:prSet/>
      <dgm:spPr/>
      <dgm:t>
        <a:bodyPr/>
        <a:lstStyle/>
        <a:p>
          <a:endParaRPr lang="en-US"/>
        </a:p>
      </dgm:t>
    </dgm:pt>
    <dgm:pt modelId="{B9463B72-0517-4B95-85DD-3B518E0C424F}" type="sibTrans" cxnId="{F3563128-AE40-4E6A-906B-FC15EAA4A308}">
      <dgm:prSet/>
      <dgm:spPr/>
      <dgm:t>
        <a:bodyPr/>
        <a:lstStyle/>
        <a:p>
          <a:endParaRPr lang="en-US"/>
        </a:p>
      </dgm:t>
    </dgm:pt>
    <dgm:pt modelId="{09817B90-4A93-42D7-8102-84483DCB646A}">
      <dgm:prSet phldrT="[Text]" custT="1"/>
      <dgm:spPr>
        <a:ln w="57150"/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১৯৩৪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খ্রীঃ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9F3C25-12A8-432A-A4A0-A26E4CC2DD7F}" type="parTrans" cxnId="{E7372FD6-A694-4DCE-8741-B0463CE2073B}">
      <dgm:prSet/>
      <dgm:spPr/>
      <dgm:t>
        <a:bodyPr/>
        <a:lstStyle/>
        <a:p>
          <a:endParaRPr lang="en-US"/>
        </a:p>
      </dgm:t>
    </dgm:pt>
    <dgm:pt modelId="{B6D05868-2449-4839-9BC3-FDEE9843E376}" type="sibTrans" cxnId="{E7372FD6-A694-4DCE-8741-B0463CE2073B}">
      <dgm:prSet/>
      <dgm:spPr/>
      <dgm:t>
        <a:bodyPr/>
        <a:lstStyle/>
        <a:p>
          <a:endParaRPr lang="en-US"/>
        </a:p>
      </dgm:t>
    </dgm:pt>
    <dgm:pt modelId="{D461DE51-1F82-4395-A707-8F229F7DD169}">
      <dgm:prSet phldrT="[Text]"/>
      <dgm:spPr/>
      <dgm:t>
        <a:bodyPr/>
        <a:lstStyle/>
        <a:p>
          <a:r>
            <a:rPr lang="en-US" dirty="0" err="1"/>
            <a:t>বরিশাল</a:t>
          </a:r>
          <a:endParaRPr lang="en-US" dirty="0"/>
        </a:p>
      </dgm:t>
    </dgm:pt>
    <dgm:pt modelId="{FECEE085-C17F-47A3-BB32-C6B53763D75A}" type="parTrans" cxnId="{959303D4-7FBC-4506-89FA-004FAF706D0E}">
      <dgm:prSet/>
      <dgm:spPr/>
      <dgm:t>
        <a:bodyPr/>
        <a:lstStyle/>
        <a:p>
          <a:endParaRPr lang="en-US"/>
        </a:p>
      </dgm:t>
    </dgm:pt>
    <dgm:pt modelId="{CB60040C-F2EB-43DA-B257-61CA993EDD01}" type="sibTrans" cxnId="{959303D4-7FBC-4506-89FA-004FAF706D0E}">
      <dgm:prSet/>
      <dgm:spPr/>
      <dgm:t>
        <a:bodyPr/>
        <a:lstStyle/>
        <a:p>
          <a:endParaRPr lang="en-US"/>
        </a:p>
      </dgm:t>
    </dgm:pt>
    <dgm:pt modelId="{2FB23C42-5E21-426F-9CA5-96737A46E922}">
      <dgm:prSet phldrT="[Text]"/>
      <dgm:spPr/>
      <dgm:t>
        <a:bodyPr/>
        <a:lstStyle/>
        <a:p>
          <a:r>
            <a:rPr lang="en-US" dirty="0" err="1"/>
            <a:t>ঢাবিঃ</a:t>
          </a:r>
          <a:endParaRPr lang="en-US" dirty="0"/>
        </a:p>
        <a:p>
          <a:r>
            <a:rPr lang="en-US" dirty="0" err="1"/>
            <a:t>এম,এ</a:t>
          </a:r>
          <a:endParaRPr lang="en-US" dirty="0"/>
        </a:p>
      </dgm:t>
    </dgm:pt>
    <dgm:pt modelId="{5EDD01BF-35F4-4DC4-BE1D-65B2F7BD59BC}" type="parTrans" cxnId="{398DE50F-1BFC-4E91-A81F-70F79BF6ACBE}">
      <dgm:prSet/>
      <dgm:spPr/>
      <dgm:t>
        <a:bodyPr/>
        <a:lstStyle/>
        <a:p>
          <a:endParaRPr lang="en-US"/>
        </a:p>
      </dgm:t>
    </dgm:pt>
    <dgm:pt modelId="{89ADEBEB-8CC4-42CD-9CE0-0C80827B30E8}" type="sibTrans" cxnId="{398DE50F-1BFC-4E91-A81F-70F79BF6ACBE}">
      <dgm:prSet/>
      <dgm:spPr/>
      <dgm:t>
        <a:bodyPr/>
        <a:lstStyle/>
        <a:p>
          <a:endParaRPr lang="en-US"/>
        </a:p>
      </dgm:t>
    </dgm:pt>
    <dgm:pt modelId="{8AE7BE04-708D-4923-8E92-9E2918F5A4B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D5BD18-CF75-42CC-A1DF-17DD6DBDC1B7}" type="parTrans" cxnId="{CA25C490-F64B-4B5B-8B6E-40846EBDD414}">
      <dgm:prSet/>
      <dgm:spPr/>
      <dgm:t>
        <a:bodyPr/>
        <a:lstStyle/>
        <a:p>
          <a:endParaRPr lang="en-US"/>
        </a:p>
      </dgm:t>
    </dgm:pt>
    <dgm:pt modelId="{0B3A9C0D-42AC-43B0-B014-4ED5A4221817}" type="sibTrans" cxnId="{CA25C490-F64B-4B5B-8B6E-40846EBDD414}">
      <dgm:prSet/>
      <dgm:spPr/>
      <dgm:t>
        <a:bodyPr/>
        <a:lstStyle/>
        <a:p>
          <a:endParaRPr lang="en-US"/>
        </a:p>
      </dgm:t>
    </dgm:pt>
    <dgm:pt modelId="{9743A7B3-CD84-4A7F-B7A4-27AFE90D6F8C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400">
              <a:latin typeface="NikoshBAN" panose="02000000000000000000" pitchFamily="2" charset="0"/>
              <a:cs typeface="NikoshBAN" panose="02000000000000000000" pitchFamily="2" charset="0"/>
            </a:rPr>
            <a:t> একাঃ২১ এ,ইঊনেস্কপুরঃ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A48DFC-B8F2-49B2-BD0F-D32FE5B8804D}" type="parTrans" cxnId="{912F1554-F286-4E5F-AE50-E2052439D903}">
      <dgm:prSet/>
      <dgm:spPr/>
      <dgm:t>
        <a:bodyPr/>
        <a:lstStyle/>
        <a:p>
          <a:endParaRPr lang="en-US"/>
        </a:p>
      </dgm:t>
    </dgm:pt>
    <dgm:pt modelId="{0B17CF05-107D-46A5-AA7F-4AEE0A995CAF}" type="sibTrans" cxnId="{912F1554-F286-4E5F-AE50-E2052439D903}">
      <dgm:prSet/>
      <dgm:spPr/>
      <dgm:t>
        <a:bodyPr/>
        <a:lstStyle/>
        <a:p>
          <a:endParaRPr lang="en-US"/>
        </a:p>
      </dgm:t>
    </dgm:pt>
    <dgm:pt modelId="{2AFA90F2-CA44-4E00-B350-9F591B1E3061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ডান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পিটে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শওকত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আঁধার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কুঁটির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ছেলেটি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7C6EC-4F12-4808-B78E-82DBAECA888C}" type="parTrans" cxnId="{E3C72DA5-DB0C-4EEC-889E-6946C489BC7A}">
      <dgm:prSet/>
      <dgm:spPr/>
      <dgm:t>
        <a:bodyPr/>
        <a:lstStyle/>
        <a:p>
          <a:endParaRPr lang="en-US"/>
        </a:p>
      </dgm:t>
    </dgm:pt>
    <dgm:pt modelId="{156ADAD6-CEF5-4A37-9E01-44D76C31FF72}" type="sibTrans" cxnId="{E3C72DA5-DB0C-4EEC-889E-6946C489BC7A}">
      <dgm:prSet/>
      <dgm:spPr/>
      <dgm:t>
        <a:bodyPr/>
        <a:lstStyle/>
        <a:p>
          <a:endParaRPr lang="en-US"/>
        </a:p>
      </dgm:t>
    </dgm:pt>
    <dgm:pt modelId="{3610DA8B-63D4-43AD-8C1C-FB052925041E}" type="pres">
      <dgm:prSet presAssocID="{4B537345-33E3-4691-87BE-FCB91A989A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16C52B-CF41-4AE8-9B44-E2533B6353AE}" type="pres">
      <dgm:prSet presAssocID="{724A9C4B-C5AA-4C8C-8DA6-6FC5FC5DAB9D}" presName="centerShape" presStyleLbl="node0" presStyleIdx="0" presStyleCnt="1"/>
      <dgm:spPr/>
    </dgm:pt>
    <dgm:pt modelId="{4D08150A-3AE7-43E8-BBA8-956CA8896031}" type="pres">
      <dgm:prSet presAssocID="{279F3C25-12A8-432A-A4A0-A26E4CC2DD7F}" presName="parTrans" presStyleLbl="sibTrans2D1" presStyleIdx="0" presStyleCnt="6"/>
      <dgm:spPr/>
    </dgm:pt>
    <dgm:pt modelId="{B514A2AF-1624-487E-9BED-E58237137BCC}" type="pres">
      <dgm:prSet presAssocID="{279F3C25-12A8-432A-A4A0-A26E4CC2DD7F}" presName="connectorText" presStyleLbl="sibTrans2D1" presStyleIdx="0" presStyleCnt="6"/>
      <dgm:spPr/>
    </dgm:pt>
    <dgm:pt modelId="{865E0121-3D95-4C63-8800-F7EE03CF5834}" type="pres">
      <dgm:prSet presAssocID="{09817B90-4A93-42D7-8102-84483DCB646A}" presName="node" presStyleLbl="node1" presStyleIdx="0" presStyleCnt="6">
        <dgm:presLayoutVars>
          <dgm:bulletEnabled val="1"/>
        </dgm:presLayoutVars>
      </dgm:prSet>
      <dgm:spPr/>
    </dgm:pt>
    <dgm:pt modelId="{BE83CC24-EE0F-4B12-90E6-66EEF16AA94B}" type="pres">
      <dgm:prSet presAssocID="{FECEE085-C17F-47A3-BB32-C6B53763D75A}" presName="parTrans" presStyleLbl="sibTrans2D1" presStyleIdx="1" presStyleCnt="6"/>
      <dgm:spPr/>
    </dgm:pt>
    <dgm:pt modelId="{F80D485F-2EF8-46E3-AA6B-95336E3AE0E1}" type="pres">
      <dgm:prSet presAssocID="{FECEE085-C17F-47A3-BB32-C6B53763D75A}" presName="connectorText" presStyleLbl="sibTrans2D1" presStyleIdx="1" presStyleCnt="6"/>
      <dgm:spPr/>
    </dgm:pt>
    <dgm:pt modelId="{B1B2F60A-2C77-4EC8-8C54-9F12EC33D305}" type="pres">
      <dgm:prSet presAssocID="{D461DE51-1F82-4395-A707-8F229F7DD169}" presName="node" presStyleLbl="node1" presStyleIdx="1" presStyleCnt="6">
        <dgm:presLayoutVars>
          <dgm:bulletEnabled val="1"/>
        </dgm:presLayoutVars>
      </dgm:prSet>
      <dgm:spPr/>
    </dgm:pt>
    <dgm:pt modelId="{41DCC944-95A0-4738-B822-090FD693C2A8}" type="pres">
      <dgm:prSet presAssocID="{5EDD01BF-35F4-4DC4-BE1D-65B2F7BD59BC}" presName="parTrans" presStyleLbl="sibTrans2D1" presStyleIdx="2" presStyleCnt="6"/>
      <dgm:spPr/>
    </dgm:pt>
    <dgm:pt modelId="{1C5598D5-2336-4B3A-ADFB-9CE9B546D663}" type="pres">
      <dgm:prSet presAssocID="{5EDD01BF-35F4-4DC4-BE1D-65B2F7BD59BC}" presName="connectorText" presStyleLbl="sibTrans2D1" presStyleIdx="2" presStyleCnt="6"/>
      <dgm:spPr/>
    </dgm:pt>
    <dgm:pt modelId="{0F6B5E7F-5311-4C9D-BFEA-49C48A947083}" type="pres">
      <dgm:prSet presAssocID="{2FB23C42-5E21-426F-9CA5-96737A46E922}" presName="node" presStyleLbl="node1" presStyleIdx="2" presStyleCnt="6" custScaleX="99382" custScaleY="98131" custRadScaleRad="96521" custRadScaleInc="196765">
        <dgm:presLayoutVars>
          <dgm:bulletEnabled val="1"/>
        </dgm:presLayoutVars>
      </dgm:prSet>
      <dgm:spPr/>
    </dgm:pt>
    <dgm:pt modelId="{4CDD92BC-81DB-4034-99C7-C9E0D6CADDDE}" type="pres">
      <dgm:prSet presAssocID="{4BD5BD18-CF75-42CC-A1DF-17DD6DBDC1B7}" presName="parTrans" presStyleLbl="sibTrans2D1" presStyleIdx="3" presStyleCnt="6"/>
      <dgm:spPr/>
    </dgm:pt>
    <dgm:pt modelId="{E4B5E9FC-BBFD-400C-B113-02FA0E118C1B}" type="pres">
      <dgm:prSet presAssocID="{4BD5BD18-CF75-42CC-A1DF-17DD6DBDC1B7}" presName="connectorText" presStyleLbl="sibTrans2D1" presStyleIdx="3" presStyleCnt="6"/>
      <dgm:spPr/>
    </dgm:pt>
    <dgm:pt modelId="{256D4F25-58C8-4FF8-BB9D-4ED36E0E1246}" type="pres">
      <dgm:prSet presAssocID="{8AE7BE04-708D-4923-8E92-9E2918F5A4B3}" presName="node" presStyleLbl="node1" presStyleIdx="3" presStyleCnt="6" custRadScaleRad="92124" custRadScaleInc="-227403">
        <dgm:presLayoutVars>
          <dgm:bulletEnabled val="1"/>
        </dgm:presLayoutVars>
      </dgm:prSet>
      <dgm:spPr/>
    </dgm:pt>
    <dgm:pt modelId="{475E1332-6675-4849-8866-88EEFC406312}" type="pres">
      <dgm:prSet presAssocID="{9D87C6EC-4F12-4808-B78E-82DBAECA888C}" presName="parTrans" presStyleLbl="sibTrans2D1" presStyleIdx="4" presStyleCnt="6"/>
      <dgm:spPr/>
    </dgm:pt>
    <dgm:pt modelId="{3EE4F2AD-2A8A-4D64-A16D-7B49D8E4BFA4}" type="pres">
      <dgm:prSet presAssocID="{9D87C6EC-4F12-4808-B78E-82DBAECA888C}" presName="connectorText" presStyleLbl="sibTrans2D1" presStyleIdx="4" presStyleCnt="6"/>
      <dgm:spPr/>
    </dgm:pt>
    <dgm:pt modelId="{3EDB25D6-9AB6-4AE0-9E2F-3D3D6FFD16EA}" type="pres">
      <dgm:prSet presAssocID="{2AFA90F2-CA44-4E00-B350-9F591B1E3061}" presName="node" presStyleLbl="node1" presStyleIdx="4" presStyleCnt="6">
        <dgm:presLayoutVars>
          <dgm:bulletEnabled val="1"/>
        </dgm:presLayoutVars>
      </dgm:prSet>
      <dgm:spPr/>
    </dgm:pt>
    <dgm:pt modelId="{F7D867F1-17B8-4811-8559-21E4BB38C00B}" type="pres">
      <dgm:prSet presAssocID="{8DA48DFC-B8F2-49B2-BD0F-D32FE5B8804D}" presName="parTrans" presStyleLbl="sibTrans2D1" presStyleIdx="5" presStyleCnt="6"/>
      <dgm:spPr/>
    </dgm:pt>
    <dgm:pt modelId="{8204EF89-EDF3-4821-9423-DD10B57F75A0}" type="pres">
      <dgm:prSet presAssocID="{8DA48DFC-B8F2-49B2-BD0F-D32FE5B8804D}" presName="connectorText" presStyleLbl="sibTrans2D1" presStyleIdx="5" presStyleCnt="6"/>
      <dgm:spPr/>
    </dgm:pt>
    <dgm:pt modelId="{EF78E9DF-7A12-406F-B07A-2AFD233DC453}" type="pres">
      <dgm:prSet presAssocID="{9743A7B3-CD84-4A7F-B7A4-27AFE90D6F8C}" presName="node" presStyleLbl="node1" presStyleIdx="5" presStyleCnt="6">
        <dgm:presLayoutVars>
          <dgm:bulletEnabled val="1"/>
        </dgm:presLayoutVars>
      </dgm:prSet>
      <dgm:spPr/>
    </dgm:pt>
  </dgm:ptLst>
  <dgm:cxnLst>
    <dgm:cxn modelId="{B09D1501-2D51-4A06-A993-0A9F48A7E600}" type="presOf" srcId="{279F3C25-12A8-432A-A4A0-A26E4CC2DD7F}" destId="{4D08150A-3AE7-43E8-BBA8-956CA8896031}" srcOrd="0" destOrd="0" presId="urn:microsoft.com/office/officeart/2005/8/layout/radial5"/>
    <dgm:cxn modelId="{61938308-4FDB-499C-B2A7-FC7060ACBDB5}" type="presOf" srcId="{4BD5BD18-CF75-42CC-A1DF-17DD6DBDC1B7}" destId="{4CDD92BC-81DB-4034-99C7-C9E0D6CADDDE}" srcOrd="0" destOrd="0" presId="urn:microsoft.com/office/officeart/2005/8/layout/radial5"/>
    <dgm:cxn modelId="{4F90540F-5E0F-4A11-96A5-32ADBE771202}" type="presOf" srcId="{5EDD01BF-35F4-4DC4-BE1D-65B2F7BD59BC}" destId="{41DCC944-95A0-4738-B822-090FD693C2A8}" srcOrd="0" destOrd="0" presId="urn:microsoft.com/office/officeart/2005/8/layout/radial5"/>
    <dgm:cxn modelId="{398DE50F-1BFC-4E91-A81F-70F79BF6ACBE}" srcId="{724A9C4B-C5AA-4C8C-8DA6-6FC5FC5DAB9D}" destId="{2FB23C42-5E21-426F-9CA5-96737A46E922}" srcOrd="2" destOrd="0" parTransId="{5EDD01BF-35F4-4DC4-BE1D-65B2F7BD59BC}" sibTransId="{89ADEBEB-8CC4-42CD-9CE0-0C80827B30E8}"/>
    <dgm:cxn modelId="{F3563128-AE40-4E6A-906B-FC15EAA4A308}" srcId="{4B537345-33E3-4691-87BE-FCB91A989A1E}" destId="{724A9C4B-C5AA-4C8C-8DA6-6FC5FC5DAB9D}" srcOrd="0" destOrd="0" parTransId="{61F81DDF-8772-490F-94AB-4ED388355709}" sibTransId="{B9463B72-0517-4B95-85DD-3B518E0C424F}"/>
    <dgm:cxn modelId="{931ECD29-A4C2-44E3-B16D-7F6095DCA28B}" type="presOf" srcId="{2FB23C42-5E21-426F-9CA5-96737A46E922}" destId="{0F6B5E7F-5311-4C9D-BFEA-49C48A947083}" srcOrd="0" destOrd="0" presId="urn:microsoft.com/office/officeart/2005/8/layout/radial5"/>
    <dgm:cxn modelId="{5AA64E2C-E8E7-4CF0-9E38-629BC2C95A0E}" type="presOf" srcId="{9743A7B3-CD84-4A7F-B7A4-27AFE90D6F8C}" destId="{EF78E9DF-7A12-406F-B07A-2AFD233DC453}" srcOrd="0" destOrd="0" presId="urn:microsoft.com/office/officeart/2005/8/layout/radial5"/>
    <dgm:cxn modelId="{F08B4641-386F-430C-AF9D-B3492B757B16}" type="presOf" srcId="{09817B90-4A93-42D7-8102-84483DCB646A}" destId="{865E0121-3D95-4C63-8800-F7EE03CF5834}" srcOrd="0" destOrd="0" presId="urn:microsoft.com/office/officeart/2005/8/layout/radial5"/>
    <dgm:cxn modelId="{3B9D6F65-34A4-4405-8A26-2A8A2B647017}" type="presOf" srcId="{2AFA90F2-CA44-4E00-B350-9F591B1E3061}" destId="{3EDB25D6-9AB6-4AE0-9E2F-3D3D6FFD16EA}" srcOrd="0" destOrd="0" presId="urn:microsoft.com/office/officeart/2005/8/layout/radial5"/>
    <dgm:cxn modelId="{7932294E-261C-4124-9C04-3B120927395F}" type="presOf" srcId="{8DA48DFC-B8F2-49B2-BD0F-D32FE5B8804D}" destId="{8204EF89-EDF3-4821-9423-DD10B57F75A0}" srcOrd="1" destOrd="0" presId="urn:microsoft.com/office/officeart/2005/8/layout/radial5"/>
    <dgm:cxn modelId="{B018C870-E660-48F5-80BE-03EBA224609C}" type="presOf" srcId="{FECEE085-C17F-47A3-BB32-C6B53763D75A}" destId="{F80D485F-2EF8-46E3-AA6B-95336E3AE0E1}" srcOrd="1" destOrd="0" presId="urn:microsoft.com/office/officeart/2005/8/layout/radial5"/>
    <dgm:cxn modelId="{9AF21552-2015-451A-8E65-AC5C73FF17B4}" type="presOf" srcId="{9D87C6EC-4F12-4808-B78E-82DBAECA888C}" destId="{3EE4F2AD-2A8A-4D64-A16D-7B49D8E4BFA4}" srcOrd="1" destOrd="0" presId="urn:microsoft.com/office/officeart/2005/8/layout/radial5"/>
    <dgm:cxn modelId="{912F1554-F286-4E5F-AE50-E2052439D903}" srcId="{724A9C4B-C5AA-4C8C-8DA6-6FC5FC5DAB9D}" destId="{9743A7B3-CD84-4A7F-B7A4-27AFE90D6F8C}" srcOrd="5" destOrd="0" parTransId="{8DA48DFC-B8F2-49B2-BD0F-D32FE5B8804D}" sibTransId="{0B17CF05-107D-46A5-AA7F-4AEE0A995CAF}"/>
    <dgm:cxn modelId="{AF01B55A-2AE9-4079-9107-6B6768CF0DED}" type="presOf" srcId="{724A9C4B-C5AA-4C8C-8DA6-6FC5FC5DAB9D}" destId="{9B16C52B-CF41-4AE8-9B44-E2533B6353AE}" srcOrd="0" destOrd="0" presId="urn:microsoft.com/office/officeart/2005/8/layout/radial5"/>
    <dgm:cxn modelId="{4E3A958E-8774-4E74-BF62-470A7D410C8F}" type="presOf" srcId="{4BD5BD18-CF75-42CC-A1DF-17DD6DBDC1B7}" destId="{E4B5E9FC-BBFD-400C-B113-02FA0E118C1B}" srcOrd="1" destOrd="0" presId="urn:microsoft.com/office/officeart/2005/8/layout/radial5"/>
    <dgm:cxn modelId="{CA25C490-F64B-4B5B-8B6E-40846EBDD414}" srcId="{724A9C4B-C5AA-4C8C-8DA6-6FC5FC5DAB9D}" destId="{8AE7BE04-708D-4923-8E92-9E2918F5A4B3}" srcOrd="3" destOrd="0" parTransId="{4BD5BD18-CF75-42CC-A1DF-17DD6DBDC1B7}" sibTransId="{0B3A9C0D-42AC-43B0-B014-4ED5A4221817}"/>
    <dgm:cxn modelId="{D438F69B-1BC5-48F3-9EEC-93F573033BF4}" type="presOf" srcId="{8DA48DFC-B8F2-49B2-BD0F-D32FE5B8804D}" destId="{F7D867F1-17B8-4811-8559-21E4BB38C00B}" srcOrd="0" destOrd="0" presId="urn:microsoft.com/office/officeart/2005/8/layout/radial5"/>
    <dgm:cxn modelId="{2ED7F69B-CCBB-4B1D-8143-1A13270C0039}" type="presOf" srcId="{5EDD01BF-35F4-4DC4-BE1D-65B2F7BD59BC}" destId="{1C5598D5-2336-4B3A-ADFB-9CE9B546D663}" srcOrd="1" destOrd="0" presId="urn:microsoft.com/office/officeart/2005/8/layout/radial5"/>
    <dgm:cxn modelId="{E3C72DA5-DB0C-4EEC-889E-6946C489BC7A}" srcId="{724A9C4B-C5AA-4C8C-8DA6-6FC5FC5DAB9D}" destId="{2AFA90F2-CA44-4E00-B350-9F591B1E3061}" srcOrd="4" destOrd="0" parTransId="{9D87C6EC-4F12-4808-B78E-82DBAECA888C}" sibTransId="{156ADAD6-CEF5-4A37-9E01-44D76C31FF72}"/>
    <dgm:cxn modelId="{46B018A7-9B0A-4AC2-A6AC-BE3310FC6E1F}" type="presOf" srcId="{8AE7BE04-708D-4923-8E92-9E2918F5A4B3}" destId="{256D4F25-58C8-4FF8-BB9D-4ED36E0E1246}" srcOrd="0" destOrd="0" presId="urn:microsoft.com/office/officeart/2005/8/layout/radial5"/>
    <dgm:cxn modelId="{0B91E4AB-9EC5-4366-A7D5-6F8A25DBE53B}" type="presOf" srcId="{4B537345-33E3-4691-87BE-FCB91A989A1E}" destId="{3610DA8B-63D4-43AD-8C1C-FB052925041E}" srcOrd="0" destOrd="0" presId="urn:microsoft.com/office/officeart/2005/8/layout/radial5"/>
    <dgm:cxn modelId="{A7AC05C2-5A3B-4182-BA8B-804E63B8368A}" type="presOf" srcId="{279F3C25-12A8-432A-A4A0-A26E4CC2DD7F}" destId="{B514A2AF-1624-487E-9BED-E58237137BCC}" srcOrd="1" destOrd="0" presId="urn:microsoft.com/office/officeart/2005/8/layout/radial5"/>
    <dgm:cxn modelId="{53AF5CC8-F168-498E-86FD-946182502220}" type="presOf" srcId="{FECEE085-C17F-47A3-BB32-C6B53763D75A}" destId="{BE83CC24-EE0F-4B12-90E6-66EEF16AA94B}" srcOrd="0" destOrd="0" presId="urn:microsoft.com/office/officeart/2005/8/layout/radial5"/>
    <dgm:cxn modelId="{959303D4-7FBC-4506-89FA-004FAF706D0E}" srcId="{724A9C4B-C5AA-4C8C-8DA6-6FC5FC5DAB9D}" destId="{D461DE51-1F82-4395-A707-8F229F7DD169}" srcOrd="1" destOrd="0" parTransId="{FECEE085-C17F-47A3-BB32-C6B53763D75A}" sibTransId="{CB60040C-F2EB-43DA-B257-61CA993EDD01}"/>
    <dgm:cxn modelId="{E7372FD6-A694-4DCE-8741-B0463CE2073B}" srcId="{724A9C4B-C5AA-4C8C-8DA6-6FC5FC5DAB9D}" destId="{09817B90-4A93-42D7-8102-84483DCB646A}" srcOrd="0" destOrd="0" parTransId="{279F3C25-12A8-432A-A4A0-A26E4CC2DD7F}" sibTransId="{B6D05868-2449-4839-9BC3-FDEE9843E376}"/>
    <dgm:cxn modelId="{231F44EA-D193-4725-B4DD-D821A6A33568}" type="presOf" srcId="{D461DE51-1F82-4395-A707-8F229F7DD169}" destId="{B1B2F60A-2C77-4EC8-8C54-9F12EC33D305}" srcOrd="0" destOrd="0" presId="urn:microsoft.com/office/officeart/2005/8/layout/radial5"/>
    <dgm:cxn modelId="{987BF8FA-0001-48E1-9A79-4E810F6A5359}" type="presOf" srcId="{9D87C6EC-4F12-4808-B78E-82DBAECA888C}" destId="{475E1332-6675-4849-8866-88EEFC406312}" srcOrd="0" destOrd="0" presId="urn:microsoft.com/office/officeart/2005/8/layout/radial5"/>
    <dgm:cxn modelId="{FFC61856-A25C-4F29-ACDD-EAE13958273B}" type="presParOf" srcId="{3610DA8B-63D4-43AD-8C1C-FB052925041E}" destId="{9B16C52B-CF41-4AE8-9B44-E2533B6353AE}" srcOrd="0" destOrd="0" presId="urn:microsoft.com/office/officeart/2005/8/layout/radial5"/>
    <dgm:cxn modelId="{0C9B00FF-1249-4D5B-933F-ED8AAE8C388F}" type="presParOf" srcId="{3610DA8B-63D4-43AD-8C1C-FB052925041E}" destId="{4D08150A-3AE7-43E8-BBA8-956CA8896031}" srcOrd="1" destOrd="0" presId="urn:microsoft.com/office/officeart/2005/8/layout/radial5"/>
    <dgm:cxn modelId="{5C694002-9C1D-4640-94B7-C788D4546755}" type="presParOf" srcId="{4D08150A-3AE7-43E8-BBA8-956CA8896031}" destId="{B514A2AF-1624-487E-9BED-E58237137BCC}" srcOrd="0" destOrd="0" presId="urn:microsoft.com/office/officeart/2005/8/layout/radial5"/>
    <dgm:cxn modelId="{7EF52A6E-7669-4CBA-9B7D-C31CB3FFAEE4}" type="presParOf" srcId="{3610DA8B-63D4-43AD-8C1C-FB052925041E}" destId="{865E0121-3D95-4C63-8800-F7EE03CF5834}" srcOrd="2" destOrd="0" presId="urn:microsoft.com/office/officeart/2005/8/layout/radial5"/>
    <dgm:cxn modelId="{F8BABA39-99B8-46B1-9E32-E2BB69CD3602}" type="presParOf" srcId="{3610DA8B-63D4-43AD-8C1C-FB052925041E}" destId="{BE83CC24-EE0F-4B12-90E6-66EEF16AA94B}" srcOrd="3" destOrd="0" presId="urn:microsoft.com/office/officeart/2005/8/layout/radial5"/>
    <dgm:cxn modelId="{86E54C31-A37A-41EF-BE31-56C8330A02C5}" type="presParOf" srcId="{BE83CC24-EE0F-4B12-90E6-66EEF16AA94B}" destId="{F80D485F-2EF8-46E3-AA6B-95336E3AE0E1}" srcOrd="0" destOrd="0" presId="urn:microsoft.com/office/officeart/2005/8/layout/radial5"/>
    <dgm:cxn modelId="{F5B05086-EBF9-4E67-978D-8F328DDCDDF2}" type="presParOf" srcId="{3610DA8B-63D4-43AD-8C1C-FB052925041E}" destId="{B1B2F60A-2C77-4EC8-8C54-9F12EC33D305}" srcOrd="4" destOrd="0" presId="urn:microsoft.com/office/officeart/2005/8/layout/radial5"/>
    <dgm:cxn modelId="{DCFC7B22-36AF-4DED-899E-6EFA3DFD124B}" type="presParOf" srcId="{3610DA8B-63D4-43AD-8C1C-FB052925041E}" destId="{41DCC944-95A0-4738-B822-090FD693C2A8}" srcOrd="5" destOrd="0" presId="urn:microsoft.com/office/officeart/2005/8/layout/radial5"/>
    <dgm:cxn modelId="{013BDFA1-6E17-4834-A095-583A173D0D93}" type="presParOf" srcId="{41DCC944-95A0-4738-B822-090FD693C2A8}" destId="{1C5598D5-2336-4B3A-ADFB-9CE9B546D663}" srcOrd="0" destOrd="0" presId="urn:microsoft.com/office/officeart/2005/8/layout/radial5"/>
    <dgm:cxn modelId="{7F87A26B-9BE5-4422-B52E-0662E7201AEC}" type="presParOf" srcId="{3610DA8B-63D4-43AD-8C1C-FB052925041E}" destId="{0F6B5E7F-5311-4C9D-BFEA-49C48A947083}" srcOrd="6" destOrd="0" presId="urn:microsoft.com/office/officeart/2005/8/layout/radial5"/>
    <dgm:cxn modelId="{FD8FFDF9-AB23-47B2-841D-AFE00F2F0CF1}" type="presParOf" srcId="{3610DA8B-63D4-43AD-8C1C-FB052925041E}" destId="{4CDD92BC-81DB-4034-99C7-C9E0D6CADDDE}" srcOrd="7" destOrd="0" presId="urn:microsoft.com/office/officeart/2005/8/layout/radial5"/>
    <dgm:cxn modelId="{0A8C60F3-3DBC-4FE5-A19E-B175E25B6B64}" type="presParOf" srcId="{4CDD92BC-81DB-4034-99C7-C9E0D6CADDDE}" destId="{E4B5E9FC-BBFD-400C-B113-02FA0E118C1B}" srcOrd="0" destOrd="0" presId="urn:microsoft.com/office/officeart/2005/8/layout/radial5"/>
    <dgm:cxn modelId="{60EE1134-C102-4FDB-B840-B2AFB904820B}" type="presParOf" srcId="{3610DA8B-63D4-43AD-8C1C-FB052925041E}" destId="{256D4F25-58C8-4FF8-BB9D-4ED36E0E1246}" srcOrd="8" destOrd="0" presId="urn:microsoft.com/office/officeart/2005/8/layout/radial5"/>
    <dgm:cxn modelId="{8DEF5B0B-ECEF-4B12-828F-8BF0B1D7EA5B}" type="presParOf" srcId="{3610DA8B-63D4-43AD-8C1C-FB052925041E}" destId="{475E1332-6675-4849-8866-88EEFC406312}" srcOrd="9" destOrd="0" presId="urn:microsoft.com/office/officeart/2005/8/layout/radial5"/>
    <dgm:cxn modelId="{5F3D3806-84A0-4A09-93B6-6ABB5215AA87}" type="presParOf" srcId="{475E1332-6675-4849-8866-88EEFC406312}" destId="{3EE4F2AD-2A8A-4D64-A16D-7B49D8E4BFA4}" srcOrd="0" destOrd="0" presId="urn:microsoft.com/office/officeart/2005/8/layout/radial5"/>
    <dgm:cxn modelId="{0B314588-3B32-4529-A1E3-0FAEE527472F}" type="presParOf" srcId="{3610DA8B-63D4-43AD-8C1C-FB052925041E}" destId="{3EDB25D6-9AB6-4AE0-9E2F-3D3D6FFD16EA}" srcOrd="10" destOrd="0" presId="urn:microsoft.com/office/officeart/2005/8/layout/radial5"/>
    <dgm:cxn modelId="{C183BA0B-20C6-4A86-BBED-17D99FB556D5}" type="presParOf" srcId="{3610DA8B-63D4-43AD-8C1C-FB052925041E}" destId="{F7D867F1-17B8-4811-8559-21E4BB38C00B}" srcOrd="11" destOrd="0" presId="urn:microsoft.com/office/officeart/2005/8/layout/radial5"/>
    <dgm:cxn modelId="{8EA8F794-A400-4386-BCC1-633538F2BE32}" type="presParOf" srcId="{F7D867F1-17B8-4811-8559-21E4BB38C00B}" destId="{8204EF89-EDF3-4821-9423-DD10B57F75A0}" srcOrd="0" destOrd="0" presId="urn:microsoft.com/office/officeart/2005/8/layout/radial5"/>
    <dgm:cxn modelId="{A22B7722-0532-4399-87E3-8ADBADCFF800}" type="presParOf" srcId="{3610DA8B-63D4-43AD-8C1C-FB052925041E}" destId="{EF78E9DF-7A12-406F-B07A-2AFD233DC45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6C52B-CF41-4AE8-9B44-E2533B6353AE}">
      <dsp:nvSpPr>
        <dsp:cNvPr id="0" name=""/>
        <dsp:cNvSpPr/>
      </dsp:nvSpPr>
      <dsp:spPr>
        <a:xfrm>
          <a:off x="4008313" y="2223963"/>
          <a:ext cx="1584573" cy="1584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4240368" y="2456018"/>
        <a:ext cx="1120463" cy="1120463"/>
      </dsp:txXfrm>
    </dsp:sp>
    <dsp:sp modelId="{4D08150A-3AE7-43E8-BBA8-956CA8896031}">
      <dsp:nvSpPr>
        <dsp:cNvPr id="0" name=""/>
        <dsp:cNvSpPr/>
      </dsp:nvSpPr>
      <dsp:spPr>
        <a:xfrm rot="16200000">
          <a:off x="4632136" y="1646265"/>
          <a:ext cx="336927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682675" y="1804555"/>
        <a:ext cx="235849" cy="323252"/>
      </dsp:txXfrm>
    </dsp:sp>
    <dsp:sp modelId="{865E0121-3D95-4C63-8800-F7EE03CF5834}">
      <dsp:nvSpPr>
        <dsp:cNvPr id="0" name=""/>
        <dsp:cNvSpPr/>
      </dsp:nvSpPr>
      <dsp:spPr>
        <a:xfrm>
          <a:off x="4008313" y="3678"/>
          <a:ext cx="1584573" cy="15845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715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১৯৩৪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খ্রীঃ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0368" y="235733"/>
        <a:ext cx="1120463" cy="1120463"/>
      </dsp:txXfrm>
    </dsp:sp>
    <dsp:sp modelId="{BE83CC24-EE0F-4B12-90E6-66EEF16AA94B}">
      <dsp:nvSpPr>
        <dsp:cNvPr id="0" name=""/>
        <dsp:cNvSpPr/>
      </dsp:nvSpPr>
      <dsp:spPr>
        <a:xfrm rot="19800000">
          <a:off x="5585289" y="2196569"/>
          <a:ext cx="336927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92060" y="2329590"/>
        <a:ext cx="235849" cy="323252"/>
      </dsp:txXfrm>
    </dsp:sp>
    <dsp:sp modelId="{B1B2F60A-2C77-4EC8-8C54-9F12EC33D305}">
      <dsp:nvSpPr>
        <dsp:cNvPr id="0" name=""/>
        <dsp:cNvSpPr/>
      </dsp:nvSpPr>
      <dsp:spPr>
        <a:xfrm>
          <a:off x="5931136" y="1113821"/>
          <a:ext cx="1584573" cy="1584573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বরিশাল</a:t>
          </a:r>
          <a:endParaRPr lang="en-US" sz="2600" kern="1200" dirty="0"/>
        </a:p>
      </dsp:txBody>
      <dsp:txXfrm>
        <a:off x="6163191" y="1345876"/>
        <a:ext cx="1120463" cy="1120463"/>
      </dsp:txXfrm>
    </dsp:sp>
    <dsp:sp modelId="{41DCC944-95A0-4738-B822-090FD693C2A8}">
      <dsp:nvSpPr>
        <dsp:cNvPr id="0" name=""/>
        <dsp:cNvSpPr/>
      </dsp:nvSpPr>
      <dsp:spPr>
        <a:xfrm rot="5341770">
          <a:off x="4666811" y="3817042"/>
          <a:ext cx="303834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11614" y="3879225"/>
        <a:ext cx="212684" cy="323252"/>
      </dsp:txXfrm>
    </dsp:sp>
    <dsp:sp modelId="{0F6B5E7F-5311-4C9D-BFEA-49C48A947083}">
      <dsp:nvSpPr>
        <dsp:cNvPr id="0" name=""/>
        <dsp:cNvSpPr/>
      </dsp:nvSpPr>
      <dsp:spPr>
        <a:xfrm>
          <a:off x="4049507" y="4381504"/>
          <a:ext cx="1574780" cy="1554957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ঢাবিঃ</a:t>
          </a:r>
          <a:endParaRPr lang="en-U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এম,এ</a:t>
          </a:r>
          <a:endParaRPr lang="en-US" sz="2600" kern="1200" dirty="0"/>
        </a:p>
      </dsp:txBody>
      <dsp:txXfrm>
        <a:off x="4280128" y="4609222"/>
        <a:ext cx="1113538" cy="1099521"/>
      </dsp:txXfrm>
    </dsp:sp>
    <dsp:sp modelId="{4CDD92BC-81DB-4034-99C7-C9E0D6CADDDE}">
      <dsp:nvSpPr>
        <dsp:cNvPr id="0" name=""/>
        <dsp:cNvSpPr/>
      </dsp:nvSpPr>
      <dsp:spPr>
        <a:xfrm rot="1306746">
          <a:off x="5621765" y="3123762"/>
          <a:ext cx="244246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24380" y="3217920"/>
        <a:ext cx="170972" cy="323252"/>
      </dsp:txXfrm>
    </dsp:sp>
    <dsp:sp modelId="{256D4F25-58C8-4FF8-BB9D-4ED36E0E1246}">
      <dsp:nvSpPr>
        <dsp:cNvPr id="0" name=""/>
        <dsp:cNvSpPr/>
      </dsp:nvSpPr>
      <dsp:spPr>
        <a:xfrm>
          <a:off x="5907729" y="2982871"/>
          <a:ext cx="1584573" cy="1584573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বর্তমানে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9784" y="3214926"/>
        <a:ext cx="1120463" cy="1120463"/>
      </dsp:txXfrm>
    </dsp:sp>
    <dsp:sp modelId="{475E1332-6675-4849-8866-88EEFC406312}">
      <dsp:nvSpPr>
        <dsp:cNvPr id="0" name=""/>
        <dsp:cNvSpPr/>
      </dsp:nvSpPr>
      <dsp:spPr>
        <a:xfrm rot="9000000">
          <a:off x="3678983" y="3297175"/>
          <a:ext cx="336927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73290" y="3379657"/>
        <a:ext cx="235849" cy="323252"/>
      </dsp:txXfrm>
    </dsp:sp>
    <dsp:sp modelId="{3EDB25D6-9AB6-4AE0-9E2F-3D3D6FFD16EA}">
      <dsp:nvSpPr>
        <dsp:cNvPr id="0" name=""/>
        <dsp:cNvSpPr/>
      </dsp:nvSpPr>
      <dsp:spPr>
        <a:xfrm>
          <a:off x="2085490" y="3334105"/>
          <a:ext cx="1584573" cy="1584573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ডান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পিটে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শওকত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আঁধার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কুঁটির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ছেলেটি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7545" y="3566160"/>
        <a:ext cx="1120463" cy="1120463"/>
      </dsp:txXfrm>
    </dsp:sp>
    <dsp:sp modelId="{F7D867F1-17B8-4811-8559-21E4BB38C00B}">
      <dsp:nvSpPr>
        <dsp:cNvPr id="0" name=""/>
        <dsp:cNvSpPr/>
      </dsp:nvSpPr>
      <dsp:spPr>
        <a:xfrm rot="12600000">
          <a:off x="3678983" y="2196569"/>
          <a:ext cx="336927" cy="538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73290" y="2329590"/>
        <a:ext cx="235849" cy="323252"/>
      </dsp:txXfrm>
    </dsp:sp>
    <dsp:sp modelId="{EF78E9DF-7A12-406F-B07A-2AFD233DC453}">
      <dsp:nvSpPr>
        <dsp:cNvPr id="0" name=""/>
        <dsp:cNvSpPr/>
      </dsp:nvSpPr>
      <dsp:spPr>
        <a:xfrm>
          <a:off x="2085490" y="1113821"/>
          <a:ext cx="1584573" cy="158457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400" kern="1200">
              <a:latin typeface="NikoshBAN" panose="02000000000000000000" pitchFamily="2" charset="0"/>
              <a:cs typeface="NikoshBAN" panose="02000000000000000000" pitchFamily="2" charset="0"/>
            </a:rPr>
            <a:t> একাঃ২১ এ,ইঊনেস্কপুরঃ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7545" y="1345876"/>
        <a:ext cx="1120463" cy="112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CD3A-CE19-4B7D-ABD7-FD51E9184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40AD5-44DF-4A74-B678-CA219B4DD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C53A1-B270-44FC-91B2-B72DE731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024A-9843-405F-A91E-55131108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D73BF-13A1-4525-933A-9989000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185E-72CF-4071-8C71-CA191995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7F0E-54AC-486B-B900-B650A0D32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7C66-28E1-435B-9E8F-30906FC6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32E4-68C3-4280-9FA0-F19B8BA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736C-F941-467E-AFB5-CE09F527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96050-4D71-422B-926E-EB7CABECE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49BFD-4BD6-4BF1-9032-3E4DB7CA0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213C-0F9C-4023-B649-48A030F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68EF6-4C18-47B4-B560-8FE9241A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6B412-0146-4496-B572-20CB2D91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8943-C385-4C7E-8C16-5C2DDD89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1C2D-047B-4122-A50C-3B4D02FB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C576-FB47-4F44-B583-76A67505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C157-7EF4-453A-8CB8-E0291DD5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FADDB-2A22-42DC-A4DE-B368FF36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1EB8-2AC6-4F98-A872-A8966EC0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BDED0-A539-407E-B512-34E8F7DD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3D974-A35D-4A48-ACE3-E31921DF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89B7F-7C98-4764-B9D9-574ACAD2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5D2C-446D-48AB-9A5E-5BF4DAA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B386-C1FB-46DE-9AE7-D3D3002C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02C1D-D813-488A-9EAF-3F6026650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F16D3-4DA4-434F-99C0-1E1DFBAB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28CE-6AE0-43A6-9CE8-425ABF6D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192DE-97E3-4F2D-B820-E60F3B03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9F96-3AA8-4513-B398-1B9AA447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E1FC-B0DF-4900-B590-4B6E16EC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1F5DE-051E-4EE8-8265-DC517371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95014-7CED-4C5A-8229-88A1C0FC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D0260-8F76-4B3A-81D6-53929A127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B97BB-DE7F-490B-8CE2-7DC39CB80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5FE77-60DF-40B5-A250-687B9399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965FF-4009-4102-A30F-191C9CA1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36181-EEC1-4947-ADA7-F6338C87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1F1C-B6E8-4B05-B06B-70457BE1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12E16-203F-4B6F-9024-1AF3BF21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06336-9F33-4D98-93ED-082DF3CB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72199-1605-475B-A3D0-37FA3CF9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1F8DE-544F-449A-9236-14C22482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8B44-A3E8-4E32-8622-5E0E2851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C0A8-A097-4822-8815-43CBCE65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982C-31D1-46A1-81E1-05CEB540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CA47-7BBF-4F6F-800C-9C30DF57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86571-4E45-4718-B81F-6D6ACE256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BDB3B-DFCD-43B2-A807-5AB601BE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D313A-6EEE-48DE-9087-114DFBB4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D8C5B-31CB-4349-9403-2B3D0D3E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1F09-4475-4388-BEEF-10358BA1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1EA86-9E6F-4A1E-9585-85FC8B0D4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B1110-B42B-434A-A2B4-C5449050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4234-A3B8-44DE-B358-238140B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B37CA-0E52-4578-890B-FE36883B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B0DED-4617-4308-BC8F-09C15C48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1D04-EDC4-4DC9-993D-56E68463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385D-7D48-4F77-A32B-F597720E9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AC45-182F-4E04-9120-17982579A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D67B-9E8F-4417-993B-C951C004DC92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EAAE-FD35-4E76-AFDA-7E2CFAADD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6632-43D4-40B5-84F5-68FA567F7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40BC-ADA5-4607-A468-1C65C4B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15218688642804/?id=100004640624825&amp;fref=com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6A502-B314-442D-9C3F-40D14507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02A0-CDEF-4409-B853-817519490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11" y="1391820"/>
            <a:ext cx="6435178" cy="387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0CCAC-8513-4B9C-AA01-4C254EA1F1A4}"/>
              </a:ext>
            </a:extLst>
          </p:cNvPr>
          <p:cNvSpPr txBox="1"/>
          <p:nvPr/>
        </p:nvSpPr>
        <p:spPr>
          <a:xfrm>
            <a:off x="4152900" y="254000"/>
            <a:ext cx="35941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C7107-E3AB-4333-A97E-D47FB920A600}"/>
              </a:ext>
            </a:extLst>
          </p:cNvPr>
          <p:cNvSpPr txBox="1"/>
          <p:nvPr/>
        </p:nvSpPr>
        <p:spPr>
          <a:xfrm>
            <a:off x="1562100" y="56261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“আ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ফেব্রয়া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ি”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</p:spTree>
    <p:extLst>
      <p:ext uri="{BB962C8B-B14F-4D97-AF65-F5344CB8AC3E}">
        <p14:creationId xmlns:p14="http://schemas.microsoft.com/office/powerpoint/2010/main" val="11132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80CFD-7520-4BE7-AE7C-E476530FD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4" y="1654096"/>
            <a:ext cx="4532306" cy="281583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9B1F1-C819-4560-8B54-146C74C6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1" y="2698750"/>
            <a:ext cx="4532306" cy="29872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E3ECDA-C3FC-4796-AD76-6A5A0FCD2467}"/>
              </a:ext>
            </a:extLst>
          </p:cNvPr>
          <p:cNvSpPr txBox="1"/>
          <p:nvPr/>
        </p:nvSpPr>
        <p:spPr>
          <a:xfrm>
            <a:off x="3670300" y="114300"/>
            <a:ext cx="49276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6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A10DA-8E6B-46D2-AB8A-8102C5BE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9" y="1111985"/>
            <a:ext cx="4640383" cy="348956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DE24A-1A3E-49E5-B96C-ED9EF9DE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0" y="2194415"/>
            <a:ext cx="4584699" cy="348956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81904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23FB7-AA3B-4633-9D26-DB3D6C796EBD}"/>
              </a:ext>
            </a:extLst>
          </p:cNvPr>
          <p:cNvSpPr txBox="1"/>
          <p:nvPr/>
        </p:nvSpPr>
        <p:spPr>
          <a:xfrm>
            <a:off x="4816516" y="94784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BA8CD-2F63-4097-A21D-FC495072FABE}"/>
              </a:ext>
            </a:extLst>
          </p:cNvPr>
          <p:cNvSpPr txBox="1"/>
          <p:nvPr/>
        </p:nvSpPr>
        <p:spPr>
          <a:xfrm>
            <a:off x="2009980" y="1286429"/>
            <a:ext cx="57227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26A29-A45B-4EB1-823B-27330D0AA843}"/>
              </a:ext>
            </a:extLst>
          </p:cNvPr>
          <p:cNvSpPr txBox="1"/>
          <p:nvPr/>
        </p:nvSpPr>
        <p:spPr>
          <a:xfrm>
            <a:off x="2680269" y="2072075"/>
            <a:ext cx="14962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F161F-B314-4F3D-A86A-B23294FD7CCE}"/>
              </a:ext>
            </a:extLst>
          </p:cNvPr>
          <p:cNvSpPr txBox="1"/>
          <p:nvPr/>
        </p:nvSpPr>
        <p:spPr>
          <a:xfrm>
            <a:off x="5155432" y="2083949"/>
            <a:ext cx="132409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A1051-9C54-4D38-9117-8D2A53218008}"/>
              </a:ext>
            </a:extLst>
          </p:cNvPr>
          <p:cNvSpPr txBox="1"/>
          <p:nvPr/>
        </p:nvSpPr>
        <p:spPr>
          <a:xfrm>
            <a:off x="7647528" y="2083949"/>
            <a:ext cx="15586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46D8C-1368-460E-8197-876737C143D3}"/>
              </a:ext>
            </a:extLst>
          </p:cNvPr>
          <p:cNvSpPr txBox="1"/>
          <p:nvPr/>
        </p:nvSpPr>
        <p:spPr>
          <a:xfrm>
            <a:off x="10407323" y="2080835"/>
            <a:ext cx="167837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C714C-0EA4-46F2-9F5C-13BF5E65062C}"/>
              </a:ext>
            </a:extLst>
          </p:cNvPr>
          <p:cNvSpPr txBox="1"/>
          <p:nvPr/>
        </p:nvSpPr>
        <p:spPr>
          <a:xfrm>
            <a:off x="1877498" y="2875702"/>
            <a:ext cx="5087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AFCAD-885B-4936-AF6B-5FA6A1D3AB93}"/>
              </a:ext>
            </a:extLst>
          </p:cNvPr>
          <p:cNvSpPr txBox="1"/>
          <p:nvPr/>
        </p:nvSpPr>
        <p:spPr>
          <a:xfrm>
            <a:off x="2630897" y="3716532"/>
            <a:ext cx="128451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১৯৫০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7A145-70EC-45DE-AC22-42FE6D78240A}"/>
              </a:ext>
            </a:extLst>
          </p:cNvPr>
          <p:cNvSpPr txBox="1"/>
          <p:nvPr/>
        </p:nvSpPr>
        <p:spPr>
          <a:xfrm>
            <a:off x="5149770" y="3678667"/>
            <a:ext cx="132409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১৯৫১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36362-BFA0-45CE-865F-4E015153F847}"/>
              </a:ext>
            </a:extLst>
          </p:cNvPr>
          <p:cNvSpPr txBox="1"/>
          <p:nvPr/>
        </p:nvSpPr>
        <p:spPr>
          <a:xfrm>
            <a:off x="7650908" y="3678667"/>
            <a:ext cx="14626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১৯৫২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0602B-B783-421C-AD6A-8BD6EA81CB89}"/>
              </a:ext>
            </a:extLst>
          </p:cNvPr>
          <p:cNvSpPr txBox="1"/>
          <p:nvPr/>
        </p:nvSpPr>
        <p:spPr>
          <a:xfrm>
            <a:off x="10417134" y="3708847"/>
            <a:ext cx="156952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১৯৫৩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FBA95-E8CC-4C85-913C-4070088CEE36}"/>
              </a:ext>
            </a:extLst>
          </p:cNvPr>
          <p:cNvSpPr txBox="1"/>
          <p:nvPr/>
        </p:nvSpPr>
        <p:spPr>
          <a:xfrm>
            <a:off x="2001861" y="4541992"/>
            <a:ext cx="49632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97B25-D92A-4840-A854-01A977CF0D6C}"/>
              </a:ext>
            </a:extLst>
          </p:cNvPr>
          <p:cNvSpPr txBox="1"/>
          <p:nvPr/>
        </p:nvSpPr>
        <p:spPr>
          <a:xfrm>
            <a:off x="2710658" y="5309961"/>
            <a:ext cx="15556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১৯৫০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EC9F52-7A15-4883-A53D-79C3CE109ACA}"/>
              </a:ext>
            </a:extLst>
          </p:cNvPr>
          <p:cNvSpPr txBox="1"/>
          <p:nvPr/>
        </p:nvSpPr>
        <p:spPr>
          <a:xfrm>
            <a:off x="5081539" y="5306647"/>
            <a:ext cx="16516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১৯৫১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424AE-ABB7-416A-B63D-4659126828DA}"/>
              </a:ext>
            </a:extLst>
          </p:cNvPr>
          <p:cNvSpPr txBox="1"/>
          <p:nvPr/>
        </p:nvSpPr>
        <p:spPr>
          <a:xfrm>
            <a:off x="7732702" y="5321618"/>
            <a:ext cx="17486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১৯৫২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FE21D-4C3F-4ADF-9DA6-8AE43D326C80}"/>
              </a:ext>
            </a:extLst>
          </p:cNvPr>
          <p:cNvSpPr txBox="1"/>
          <p:nvPr/>
        </p:nvSpPr>
        <p:spPr>
          <a:xfrm>
            <a:off x="10473319" y="5301521"/>
            <a:ext cx="15695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×১৯৫৩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675D5-1CB3-4DFA-BDB6-F435A45BCD99}"/>
              </a:ext>
            </a:extLst>
          </p:cNvPr>
          <p:cNvSpPr txBox="1"/>
          <p:nvPr/>
        </p:nvSpPr>
        <p:spPr>
          <a:xfrm>
            <a:off x="1928658" y="2095826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4A722-246D-434B-9E65-BE9FC7481302}"/>
              </a:ext>
            </a:extLst>
          </p:cNvPr>
          <p:cNvSpPr txBox="1"/>
          <p:nvPr/>
        </p:nvSpPr>
        <p:spPr>
          <a:xfrm>
            <a:off x="6910517" y="2092492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ADFD-78D7-4170-8BEA-1B19BF3BCB31}"/>
              </a:ext>
            </a:extLst>
          </p:cNvPr>
          <p:cNvSpPr txBox="1"/>
          <p:nvPr/>
        </p:nvSpPr>
        <p:spPr>
          <a:xfrm>
            <a:off x="4396773" y="2083949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5841D1-32F6-4842-A947-051B2743D3F5}"/>
              </a:ext>
            </a:extLst>
          </p:cNvPr>
          <p:cNvSpPr txBox="1"/>
          <p:nvPr/>
        </p:nvSpPr>
        <p:spPr>
          <a:xfrm>
            <a:off x="9655712" y="2072074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83A45-9F7E-44B2-834B-FB59AE8F9653}"/>
              </a:ext>
            </a:extLst>
          </p:cNvPr>
          <p:cNvSpPr txBox="1"/>
          <p:nvPr/>
        </p:nvSpPr>
        <p:spPr>
          <a:xfrm>
            <a:off x="1763854" y="3760462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67B172-7940-43C3-BE9F-4D814EB3FA9E}"/>
              </a:ext>
            </a:extLst>
          </p:cNvPr>
          <p:cNvSpPr txBox="1"/>
          <p:nvPr/>
        </p:nvSpPr>
        <p:spPr>
          <a:xfrm>
            <a:off x="4331497" y="3692369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44B83F-3411-4B28-ADB0-407B7E5D0690}"/>
              </a:ext>
            </a:extLst>
          </p:cNvPr>
          <p:cNvSpPr txBox="1"/>
          <p:nvPr/>
        </p:nvSpPr>
        <p:spPr>
          <a:xfrm>
            <a:off x="6832557" y="3698067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561ED-92E9-4218-935E-9DA255E8EB3F}"/>
              </a:ext>
            </a:extLst>
          </p:cNvPr>
          <p:cNvSpPr txBox="1"/>
          <p:nvPr/>
        </p:nvSpPr>
        <p:spPr>
          <a:xfrm>
            <a:off x="9611097" y="3695300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A1BB11-2F1D-4ECF-8317-4AD8FED552F4}"/>
              </a:ext>
            </a:extLst>
          </p:cNvPr>
          <p:cNvSpPr txBox="1"/>
          <p:nvPr/>
        </p:nvSpPr>
        <p:spPr>
          <a:xfrm>
            <a:off x="1965365" y="5301521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FC0FC-092E-4E5A-B105-F9C3EAC82D34}"/>
              </a:ext>
            </a:extLst>
          </p:cNvPr>
          <p:cNvSpPr txBox="1"/>
          <p:nvPr/>
        </p:nvSpPr>
        <p:spPr>
          <a:xfrm>
            <a:off x="4374571" y="5321618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A237C1-F28E-4C76-BE73-FEFC760DBF7B}"/>
              </a:ext>
            </a:extLst>
          </p:cNvPr>
          <p:cNvSpPr txBox="1"/>
          <p:nvPr/>
        </p:nvSpPr>
        <p:spPr>
          <a:xfrm>
            <a:off x="7041189" y="5321618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54B83-D2F9-46B3-BD7F-DDFBEA67BAFC}"/>
              </a:ext>
            </a:extLst>
          </p:cNvPr>
          <p:cNvSpPr txBox="1"/>
          <p:nvPr/>
        </p:nvSpPr>
        <p:spPr>
          <a:xfrm>
            <a:off x="9781806" y="5301521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E1DFA42F-28EF-4D46-897B-555E19634A54}"/>
              </a:ext>
            </a:extLst>
          </p:cNvPr>
          <p:cNvSpPr/>
          <p:nvPr/>
        </p:nvSpPr>
        <p:spPr>
          <a:xfrm>
            <a:off x="2926286" y="1845712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4794C81-518A-415B-88DA-6CA3629F0B73}"/>
              </a:ext>
            </a:extLst>
          </p:cNvPr>
          <p:cNvSpPr/>
          <p:nvPr/>
        </p:nvSpPr>
        <p:spPr>
          <a:xfrm>
            <a:off x="5557309" y="1820828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4DBC401E-4FBB-4700-92B7-A99677ABCFB3}"/>
              </a:ext>
            </a:extLst>
          </p:cNvPr>
          <p:cNvSpPr/>
          <p:nvPr/>
        </p:nvSpPr>
        <p:spPr>
          <a:xfrm>
            <a:off x="8380537" y="1872019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BB073B73-CBB6-4644-A7B6-929BFF9F7986}"/>
              </a:ext>
            </a:extLst>
          </p:cNvPr>
          <p:cNvSpPr/>
          <p:nvPr/>
        </p:nvSpPr>
        <p:spPr>
          <a:xfrm>
            <a:off x="2940358" y="3422241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3D105DC1-8BF1-4A68-9771-796C84C0DA48}"/>
              </a:ext>
            </a:extLst>
          </p:cNvPr>
          <p:cNvSpPr/>
          <p:nvPr/>
        </p:nvSpPr>
        <p:spPr>
          <a:xfrm>
            <a:off x="5295633" y="3434015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4E542B28-76FA-4915-A741-3EE855CD642A}"/>
              </a:ext>
            </a:extLst>
          </p:cNvPr>
          <p:cNvSpPr/>
          <p:nvPr/>
        </p:nvSpPr>
        <p:spPr>
          <a:xfrm>
            <a:off x="10977822" y="3460322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A1665089-32D8-49BC-89E7-5CE378AF51C8}"/>
              </a:ext>
            </a:extLst>
          </p:cNvPr>
          <p:cNvSpPr/>
          <p:nvPr/>
        </p:nvSpPr>
        <p:spPr>
          <a:xfrm>
            <a:off x="3148805" y="5089726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249A9851-DE43-4678-9BCE-DBF9477BF8F3}"/>
              </a:ext>
            </a:extLst>
          </p:cNvPr>
          <p:cNvSpPr/>
          <p:nvPr/>
        </p:nvSpPr>
        <p:spPr>
          <a:xfrm>
            <a:off x="5681243" y="5065212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3DA71257-14AE-46BA-9F6A-BAABADC0E67F}"/>
              </a:ext>
            </a:extLst>
          </p:cNvPr>
          <p:cNvSpPr/>
          <p:nvPr/>
        </p:nvSpPr>
        <p:spPr>
          <a:xfrm>
            <a:off x="8548488" y="5089726"/>
            <a:ext cx="1004257" cy="9233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6E647E-88B0-4A6E-BBA9-C03C6D3560F5}"/>
              </a:ext>
            </a:extLst>
          </p:cNvPr>
          <p:cNvSpPr txBox="1"/>
          <p:nvPr/>
        </p:nvSpPr>
        <p:spPr>
          <a:xfrm>
            <a:off x="10752126" y="1624826"/>
            <a:ext cx="906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√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5E7D1E-1A41-4794-B1B5-BBAA31B47F91}"/>
              </a:ext>
            </a:extLst>
          </p:cNvPr>
          <p:cNvSpPr txBox="1"/>
          <p:nvPr/>
        </p:nvSpPr>
        <p:spPr>
          <a:xfrm>
            <a:off x="8095115" y="3136538"/>
            <a:ext cx="906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√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935A4C-2033-400F-8C41-E9716842586B}"/>
              </a:ext>
            </a:extLst>
          </p:cNvPr>
          <p:cNvSpPr txBox="1"/>
          <p:nvPr/>
        </p:nvSpPr>
        <p:spPr>
          <a:xfrm>
            <a:off x="10959359" y="4901411"/>
            <a:ext cx="906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027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89D1D-F282-441A-BEE5-F1AFB0E5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1088430"/>
            <a:ext cx="4504414" cy="333117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0A2DA-0ED8-4029-BFBC-30CB85AE1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29" y="2754014"/>
            <a:ext cx="4504414" cy="298638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8FB68-D0ED-44C7-A23F-3E4404535725}"/>
              </a:ext>
            </a:extLst>
          </p:cNvPr>
          <p:cNvSpPr txBox="1"/>
          <p:nvPr/>
        </p:nvSpPr>
        <p:spPr>
          <a:xfrm>
            <a:off x="3848100" y="165100"/>
            <a:ext cx="433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4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96340-9D79-41CE-A805-F120FE8A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43" y="1358489"/>
            <a:ext cx="4632714" cy="318350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C6791-EBF0-41B9-AE4D-7233947BE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0" y="2917093"/>
            <a:ext cx="4584699" cy="308121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3855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EE9A1-A960-4351-9473-7D1C14432669}"/>
              </a:ext>
            </a:extLst>
          </p:cNvPr>
          <p:cNvSpPr txBox="1"/>
          <p:nvPr/>
        </p:nvSpPr>
        <p:spPr>
          <a:xfrm>
            <a:off x="4127500" y="444500"/>
            <a:ext cx="34925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A8491-9958-433E-8395-2488A84C86AA}"/>
              </a:ext>
            </a:extLst>
          </p:cNvPr>
          <p:cNvSpPr txBox="1"/>
          <p:nvPr/>
        </p:nvSpPr>
        <p:spPr>
          <a:xfrm>
            <a:off x="2179320" y="2545080"/>
            <a:ext cx="957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ফেব্রয়া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চ্ছেদ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3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007E2-AF71-4A54-8318-47B2606F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533400"/>
            <a:ext cx="8826499" cy="575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BF0EC-E2F1-4F4D-A507-CDC1A2015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533400"/>
            <a:ext cx="8940799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7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C4FC2-8C55-41AB-BCFB-1B24D0F95BAE}"/>
              </a:ext>
            </a:extLst>
          </p:cNvPr>
          <p:cNvSpPr/>
          <p:nvPr/>
        </p:nvSpPr>
        <p:spPr>
          <a:xfrm>
            <a:off x="1677856" y="3385535"/>
            <a:ext cx="38721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09511-B7B9-4EA3-B123-D4E831CDCFBF}"/>
              </a:ext>
            </a:extLst>
          </p:cNvPr>
          <p:cNvSpPr txBox="1"/>
          <p:nvPr/>
        </p:nvSpPr>
        <p:spPr>
          <a:xfrm>
            <a:off x="5142015" y="285007"/>
            <a:ext cx="16981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925B4-70C3-49E9-A206-C7FFC0E1B6C2}"/>
              </a:ext>
            </a:extLst>
          </p:cNvPr>
          <p:cNvSpPr txBox="1"/>
          <p:nvPr/>
        </p:nvSpPr>
        <p:spPr>
          <a:xfrm>
            <a:off x="8075223" y="482188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37BD7-18AA-4C61-98D9-6ACB34135EC7}"/>
              </a:ext>
            </a:extLst>
          </p:cNvPr>
          <p:cNvSpPr txBox="1"/>
          <p:nvPr/>
        </p:nvSpPr>
        <p:spPr>
          <a:xfrm>
            <a:off x="1783739" y="409798"/>
            <a:ext cx="273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2C978-B96D-42AB-B15C-9E5C9F316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56" y="992893"/>
            <a:ext cx="1870226" cy="234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04C7E-15B0-4BA3-9A85-A59B8A39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71" y="1075955"/>
            <a:ext cx="2022159" cy="2745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15517-9B2C-4000-A5D1-E0201835F67D}"/>
              </a:ext>
            </a:extLst>
          </p:cNvPr>
          <p:cNvSpPr txBox="1"/>
          <p:nvPr/>
        </p:nvSpPr>
        <p:spPr>
          <a:xfrm>
            <a:off x="7730836" y="3937773"/>
            <a:ext cx="352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52085-E738-431D-A0FC-F52F733F21FC}"/>
              </a:ext>
            </a:extLst>
          </p:cNvPr>
          <p:cNvSpPr txBox="1"/>
          <p:nvPr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ACDE3-9816-4BA4-8E5A-268D2EE02322}"/>
              </a:ext>
            </a:extLst>
          </p:cNvPr>
          <p:cNvSpPr txBox="1"/>
          <p:nvPr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899E1-73DC-408A-BDAF-6ACB1E64058E}"/>
              </a:ext>
            </a:extLst>
          </p:cNvPr>
          <p:cNvSpPr txBox="1"/>
          <p:nvPr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67020-CAB9-4CB5-9151-2866A2441638}"/>
              </a:ext>
            </a:extLst>
          </p:cNvPr>
          <p:cNvSpPr txBox="1"/>
          <p:nvPr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6A634-D83C-4684-A64A-A1B66FD011FC}"/>
              </a:ext>
            </a:extLst>
          </p:cNvPr>
          <p:cNvSpPr txBox="1"/>
          <p:nvPr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234E5-7F34-465D-B579-B44ADB067F5B}"/>
              </a:ext>
            </a:extLst>
          </p:cNvPr>
          <p:cNvSpPr txBox="1"/>
          <p:nvPr/>
        </p:nvSpPr>
        <p:spPr>
          <a:xfrm>
            <a:off x="135249" y="286921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FE41BA-DF0E-484E-B160-9098D6941387}"/>
              </a:ext>
            </a:extLst>
          </p:cNvPr>
          <p:cNvSpPr txBox="1"/>
          <p:nvPr/>
        </p:nvSpPr>
        <p:spPr>
          <a:xfrm>
            <a:off x="135249" y="3350405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1D748-968A-4E99-A2F1-37CE4AF5EFD3}"/>
              </a:ext>
            </a:extLst>
          </p:cNvPr>
          <p:cNvSpPr txBox="1"/>
          <p:nvPr/>
        </p:nvSpPr>
        <p:spPr>
          <a:xfrm>
            <a:off x="1337590" y="6045340"/>
            <a:ext cx="1022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794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A54E9-F1C9-4BAD-9BFF-D29C160C82CB}"/>
              </a:ext>
            </a:extLst>
          </p:cNvPr>
          <p:cNvSpPr txBox="1"/>
          <p:nvPr/>
        </p:nvSpPr>
        <p:spPr>
          <a:xfrm>
            <a:off x="4318000" y="2133600"/>
            <a:ext cx="2578100" cy="14773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https://www.facebook.com/100004640624825/videos/1515218688642804/?id=100004640624825&amp;fref=comp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94DCE-80CB-49FE-8224-BC115172B120}"/>
              </a:ext>
            </a:extLst>
          </p:cNvPr>
          <p:cNvSpPr txBox="1"/>
          <p:nvPr/>
        </p:nvSpPr>
        <p:spPr>
          <a:xfrm>
            <a:off x="3340100" y="1155700"/>
            <a:ext cx="756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686C2-03E6-420B-B3D3-B5CC00E40743}"/>
              </a:ext>
            </a:extLst>
          </p:cNvPr>
          <p:cNvSpPr txBox="1"/>
          <p:nvPr/>
        </p:nvSpPr>
        <p:spPr>
          <a:xfrm>
            <a:off x="4445000" y="2616200"/>
            <a:ext cx="504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গাফ্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299907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BF804F-0EE5-4125-8A8D-92D55216D3F6}"/>
              </a:ext>
            </a:extLst>
          </p:cNvPr>
          <p:cNvSpPr/>
          <p:nvPr/>
        </p:nvSpPr>
        <p:spPr>
          <a:xfrm>
            <a:off x="1587500" y="593636"/>
            <a:ext cx="1060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0492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28718C-EB58-4E7D-8808-66D7BD34E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018028"/>
              </p:ext>
            </p:extLst>
          </p:nvPr>
        </p:nvGraphicFramePr>
        <p:xfrm>
          <a:off x="1295400" y="101600"/>
          <a:ext cx="9601200" cy="603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7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E5AA4-8F61-425E-8E9C-905BC741C9D5}"/>
              </a:ext>
            </a:extLst>
          </p:cNvPr>
          <p:cNvSpPr txBox="1"/>
          <p:nvPr/>
        </p:nvSpPr>
        <p:spPr>
          <a:xfrm>
            <a:off x="4457700" y="533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A56F0-B1A3-4147-8383-6DE1990C47EB}"/>
              </a:ext>
            </a:extLst>
          </p:cNvPr>
          <p:cNvSpPr txBox="1"/>
          <p:nvPr/>
        </p:nvSpPr>
        <p:spPr>
          <a:xfrm>
            <a:off x="2832100" y="2228671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গাফ্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920EC-CEF1-4471-B430-30B5ACE9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35" y="1473746"/>
            <a:ext cx="5318330" cy="3199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3736D-E3CC-47D5-873F-2F100125F0E2}"/>
              </a:ext>
            </a:extLst>
          </p:cNvPr>
          <p:cNvSpPr txBox="1"/>
          <p:nvPr/>
        </p:nvSpPr>
        <p:spPr>
          <a:xfrm>
            <a:off x="3810000" y="139700"/>
            <a:ext cx="4165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AA01F-3ABC-4961-8475-C977B7D15781}"/>
              </a:ext>
            </a:extLst>
          </p:cNvPr>
          <p:cNvSpPr txBox="1"/>
          <p:nvPr/>
        </p:nvSpPr>
        <p:spPr>
          <a:xfrm>
            <a:off x="2032000" y="4999533"/>
            <a:ext cx="91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ফেব্রয়ারীকে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7571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97CEA-4DB6-48B7-A7EA-30B8D46DB805}"/>
              </a:ext>
            </a:extLst>
          </p:cNvPr>
          <p:cNvSpPr txBox="1"/>
          <p:nvPr/>
        </p:nvSpPr>
        <p:spPr>
          <a:xfrm>
            <a:off x="4394200" y="190500"/>
            <a:ext cx="31369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441FB-B4E6-493C-A98E-8F2B4FD3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1" y="1315619"/>
            <a:ext cx="6435179" cy="3871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85749-9687-49CB-9DA0-49687B44D0E1}"/>
              </a:ext>
            </a:extLst>
          </p:cNvPr>
          <p:cNvSpPr txBox="1"/>
          <p:nvPr/>
        </p:nvSpPr>
        <p:spPr>
          <a:xfrm>
            <a:off x="2070100" y="5296237"/>
            <a:ext cx="902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ফেব্রয়ারীকে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166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415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23</cp:revision>
  <dcterms:created xsi:type="dcterms:W3CDTF">2020-01-31T02:38:36Z</dcterms:created>
  <dcterms:modified xsi:type="dcterms:W3CDTF">2020-02-02T02:27:13Z</dcterms:modified>
</cp:coreProperties>
</file>