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68" r:id="rId4"/>
  </p:sldMasterIdLst>
  <p:notesMasterIdLst>
    <p:notesMasterId r:id="rId22"/>
  </p:notesMasterIdLst>
  <p:sldIdLst>
    <p:sldId id="348" r:id="rId5"/>
    <p:sldId id="349" r:id="rId6"/>
    <p:sldId id="350" r:id="rId7"/>
    <p:sldId id="351" r:id="rId8"/>
    <p:sldId id="333" r:id="rId9"/>
    <p:sldId id="352" r:id="rId10"/>
    <p:sldId id="353" r:id="rId11"/>
    <p:sldId id="354" r:id="rId12"/>
    <p:sldId id="325" r:id="rId13"/>
    <p:sldId id="345" r:id="rId14"/>
    <p:sldId id="360" r:id="rId15"/>
    <p:sldId id="346" r:id="rId16"/>
    <p:sldId id="355" r:id="rId17"/>
    <p:sldId id="357" r:id="rId18"/>
    <p:sldId id="358" r:id="rId19"/>
    <p:sldId id="359" r:id="rId20"/>
    <p:sldId id="3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F3A"/>
    <a:srgbClr val="333333"/>
    <a:srgbClr val="227103"/>
    <a:srgbClr val="617DA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4" autoAdjust="0"/>
    <p:restoredTop sz="92171" autoAdjust="0"/>
  </p:normalViewPr>
  <p:slideViewPr>
    <p:cSldViewPr>
      <p:cViewPr>
        <p:scale>
          <a:sx n="60" d="100"/>
          <a:sy n="60" d="100"/>
        </p:scale>
        <p:origin x="-498" y="-252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0D00-483B-4C99-868A-B20484F6C5F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D52E-4BCB-486C-A7F4-99C686914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3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1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6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4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7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4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0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2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5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2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5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6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0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7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1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7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2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0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8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3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2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1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6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5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1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8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8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0000"/>
            </a:gs>
            <a:gs pos="90000">
              <a:srgbClr val="00B050"/>
            </a:gs>
            <a:gs pos="85000">
              <a:srgbClr val="FFFF00"/>
            </a:gs>
            <a:gs pos="73000">
              <a:srgbClr val="D70F3A"/>
            </a:gs>
            <a:gs pos="66000">
              <a:schemeClr val="bg1"/>
            </a:gs>
            <a:gs pos="80000">
              <a:srgbClr val="00B0F0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ifs.net/Animation11/Words/Welcome_Signs/hand_wri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63" y="9144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35302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29001" y="457200"/>
            <a:ext cx="53337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It’s a beautiful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spring day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Maria gets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up early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She feels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happy. She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knows that it’s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nice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day because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she puts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her hand 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glass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window. It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very warm.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She opens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window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singing of the birds fills the room. She can smell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flowers outside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her home. They smell sweet and fresh. After Maria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gets dressed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has her breakfast, she puts her books in her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bag. She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ready for school.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666858"/>
            <a:ext cx="2057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Teacher’s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reading.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Content Placeholder 3" descr="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057400"/>
            <a:ext cx="1943100" cy="3886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21502" y="666858"/>
            <a:ext cx="0" cy="52767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14934" y="666858"/>
            <a:ext cx="0" cy="5276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24200" y="666858"/>
            <a:ext cx="0" cy="52767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17632" y="666858"/>
            <a:ext cx="0" cy="527674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C00000"/>
            </a:gs>
            <a:gs pos="36000">
              <a:srgbClr val="9966FF"/>
            </a:gs>
            <a:gs pos="61000">
              <a:srgbClr val="00B050"/>
            </a:gs>
            <a:gs pos="82001">
              <a:srgbClr val="99CCFF"/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4724400" y="467709"/>
            <a:ext cx="3516924" cy="5774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4672" y="457200"/>
            <a:ext cx="31242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Student’s loud reading.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72" y="1828800"/>
            <a:ext cx="3124200" cy="44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87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19A9A63-1BFD-4415-8CCF-D27CDF8E27AB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944F00-4BD4-47FA-89E3-98A3F6E0EE67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1688123" y="1295400"/>
            <a:ext cx="5867401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4677" y="475957"/>
            <a:ext cx="5865056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Student’s silent reading.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24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9046" y="1312985"/>
            <a:ext cx="5386754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It’s a beautiful summer day. Maria gets up late. She feels happy. She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knows that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it’s a nice day because she puts her hand on a glass of water. </a:t>
            </a:r>
          </a:p>
        </p:txBody>
      </p:sp>
      <p:pic>
        <p:nvPicPr>
          <p:cNvPr id="2050" name="Picture 2" descr="C:\Users\DPE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6899"/>
            <a:ext cx="20463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95385"/>
            <a:ext cx="2046329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9600" y="1482382"/>
            <a:ext cx="1905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10200" y="2134772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86199" y="2654104"/>
            <a:ext cx="1726223" cy="557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75828" y="3352800"/>
            <a:ext cx="1828800" cy="5333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05600" y="4585165"/>
            <a:ext cx="1599028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00634" y="1866899"/>
            <a:ext cx="1714500" cy="24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48300" y="2567940"/>
            <a:ext cx="1714500" cy="24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62753" y="3181779"/>
            <a:ext cx="1714500" cy="24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57071" y="3862167"/>
            <a:ext cx="1714500" cy="24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45459" y="4318465"/>
            <a:ext cx="1828800" cy="5333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726702" y="4868546"/>
            <a:ext cx="14448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1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8363E-6 L 0.03351 0.55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1489E-6 L -0.06979 0.474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3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2803E-6 L 0.06667 0.365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028E-8 L -0.20833 0.277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019E-6 L -0.20833 0.09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4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028E-8 L -0.20833 0.277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7" grpId="0" animBg="1"/>
      <p:bldP spid="1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96163" y="362982"/>
            <a:ext cx="5495415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Spring, hot, puts, feels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96164" y="1740187"/>
            <a:ext cx="61089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beautiful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__________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day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496163" y="3106993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 ______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2496164" y="4562636"/>
            <a:ext cx="33515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______ 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962400" y="3746500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puts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2562" y="2329119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spring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06967" y="5179366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hot</a:t>
            </a:r>
            <a:endParaRPr lang="en-US" dirty="0"/>
          </a:p>
        </p:txBody>
      </p:sp>
      <p:pic>
        <p:nvPicPr>
          <p:cNvPr id="3074" name="Picture 2" descr="C:\Users\DPE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3" y="2621506"/>
            <a:ext cx="2021707" cy="25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293" y="1216967"/>
            <a:ext cx="20217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7734" y="2456694"/>
            <a:ext cx="14567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87090" y="3870665"/>
            <a:ext cx="14567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23444" y="5243153"/>
            <a:ext cx="14567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0052 -0.08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00017 -0.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0017 -0.08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2492990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Evaluation: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523" y="3276600"/>
            <a:ext cx="441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How does she feel</a:t>
            </a:r>
            <a:r>
              <a:rPr lang="en-US" sz="3600" b="1" dirty="0" smtClean="0">
                <a:solidFill>
                  <a:srgbClr val="7030A0"/>
                </a:solidFill>
              </a:rPr>
              <a:t>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569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When does Maria get up</a:t>
            </a:r>
            <a:r>
              <a:rPr lang="en-US" sz="3600" b="1" dirty="0" smtClean="0">
                <a:solidFill>
                  <a:srgbClr val="7030A0"/>
                </a:solidFill>
              </a:rPr>
              <a:t>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303930"/>
            <a:ext cx="487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What does  she open</a:t>
            </a:r>
            <a:r>
              <a:rPr lang="en-US" sz="3600" b="1" dirty="0" smtClean="0">
                <a:solidFill>
                  <a:srgbClr val="7030A0"/>
                </a:solidFill>
              </a:rPr>
              <a:t>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5481146"/>
            <a:ext cx="9138745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10" y="100505"/>
            <a:ext cx="4876800" cy="3227990"/>
            <a:chOff x="2362200" y="228600"/>
            <a:chExt cx="4495800" cy="3810000"/>
          </a:xfrm>
        </p:grpSpPr>
        <p:sp>
          <p:nvSpPr>
            <p:cNvPr id="3" name="Rectangle 2"/>
            <p:cNvSpPr/>
            <p:nvPr/>
          </p:nvSpPr>
          <p:spPr>
            <a:xfrm>
              <a:off x="2743200" y="1752600"/>
              <a:ext cx="3733800" cy="2286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362200" y="228600"/>
              <a:ext cx="4495800" cy="15240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work.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3400" y="2133600"/>
              <a:ext cx="762000" cy="1905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2514600"/>
              <a:ext cx="762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0200" y="2438400"/>
              <a:ext cx="762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61437" y="1121201"/>
            <a:ext cx="3320563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five sentences  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 Maria.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085"/>
            <a:ext cx="9144000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00200"/>
            <a:ext cx="7696200" cy="47334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6423" y="381000"/>
            <a:ext cx="3114955" cy="769441"/>
          </a:xfrm>
          <a:prstGeom prst="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Thanks a lot.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0000">
              <a:srgbClr val="00B050"/>
            </a:gs>
            <a:gs pos="85000">
              <a:srgbClr val="002060"/>
            </a:gs>
            <a:gs pos="75000">
              <a:srgbClr val="D70F3A"/>
            </a:gs>
            <a:gs pos="69000">
              <a:schemeClr val="bg1"/>
            </a:gs>
            <a:gs pos="80000">
              <a:srgbClr val="00B0F0"/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905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57600" y="1752600"/>
            <a:ext cx="4038600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Mominul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Ishanpur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GPS.</a:t>
            </a:r>
          </a:p>
          <a:p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Kaharol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endParaRPr lang="en-US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01717977443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5360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002060"/>
            </a:gs>
            <a:gs pos="90000">
              <a:srgbClr val="00B050"/>
            </a:gs>
            <a:gs pos="85000">
              <a:srgbClr val="002060"/>
            </a:gs>
            <a:gs pos="75000">
              <a:srgbClr val="FFC000"/>
            </a:gs>
            <a:gs pos="69000">
              <a:schemeClr val="bg1"/>
            </a:gs>
            <a:gs pos="80000">
              <a:srgbClr val="00B0F0"/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5310" y="1836024"/>
            <a:ext cx="3505200" cy="288694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indent="-257175" defTabSz="68580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 : Five</a:t>
            </a:r>
            <a:endParaRPr lang="bn-BD" sz="3200" b="1" dirty="0" smtClean="0">
              <a:solidFill>
                <a:srgbClr val="C00000"/>
              </a:solidFill>
              <a:latin typeface="Times New Roman" pitchFamily="18" charset="0"/>
              <a:cs typeface="NikoshBAN" pitchFamily="2" charset="0"/>
            </a:endParaRPr>
          </a:p>
          <a:p>
            <a:pPr marL="257175" indent="-257175" defTabSz="68580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</a:t>
            </a:r>
            <a:endParaRPr lang="bn-BD" sz="3200" b="1" dirty="0" smtClean="0">
              <a:solidFill>
                <a:srgbClr val="C00000"/>
              </a:solidFill>
              <a:latin typeface="Times New Roman" pitchFamily="18" charset="0"/>
              <a:cs typeface="NikoshBAN" pitchFamily="2" charset="0"/>
            </a:endParaRPr>
          </a:p>
          <a:p>
            <a:pPr marL="257175" indent="-257175" defTabSz="68580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:  20</a:t>
            </a:r>
            <a:endParaRPr lang="bn-BD" sz="3200" b="1" dirty="0" smtClean="0">
              <a:solidFill>
                <a:srgbClr val="C00000"/>
              </a:solidFill>
              <a:latin typeface="Times New Roman" pitchFamily="18" charset="0"/>
              <a:cs typeface="NikoshBAN" pitchFamily="2" charset="0"/>
            </a:endParaRPr>
          </a:p>
          <a:p>
            <a:pPr marL="257175" indent="-257175" defTabSz="68580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:  1-2 A  </a:t>
            </a:r>
          </a:p>
          <a:p>
            <a:pPr marL="257175" indent="-257175" defTabSz="68580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(It’s a – for school)</a:t>
            </a: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69678"/>
            <a:ext cx="1905001" cy="30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86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FFFF00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81200"/>
            <a:ext cx="81534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finishing the lesson students will be able to……..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1.5.1 read words, phrases and sentences  in the text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 proper pronunciation, stress and intonation.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3.3.1understand questions about  objects around them.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3.4.1 understand statements made by the teacher and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Students.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5.1.1 read silently with understanding paragraph.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3.1.2 write, words, phrases and sentences using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non-cursive small letters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219201"/>
            <a:ext cx="4995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304800" y="990600"/>
            <a:ext cx="8406579" cy="57340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00200" y="6453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can we see at the picture.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7000">
              <a:srgbClr val="00B050"/>
            </a:gs>
            <a:gs pos="19000">
              <a:srgbClr val="00B0F0"/>
            </a:gs>
            <a:gs pos="53000">
              <a:srgbClr val="CC99FF"/>
            </a:gs>
            <a:gs pos="67495">
              <a:srgbClr val="FFFF00"/>
            </a:gs>
            <a:gs pos="80000">
              <a:schemeClr val="accent2"/>
            </a:gs>
            <a:gs pos="100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17464"/>
              </p:ext>
            </p:extLst>
          </p:nvPr>
        </p:nvGraphicFramePr>
        <p:xfrm>
          <a:off x="4114800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3098800" y="3810000"/>
            <a:ext cx="2997200" cy="2514600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Tday’s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2578100" y="3810000"/>
            <a:ext cx="4038600" cy="2514600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Life is beautiful.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16389 -0.4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20277 -0.3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2019806"/>
            <a:ext cx="2447925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Open your book at page 79</a:t>
            </a:r>
            <a:r>
              <a:rPr lang="en-US" sz="48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lang="en-US" sz="48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66900"/>
            <a:ext cx="23795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87469"/>
              </p:ext>
            </p:extLst>
          </p:nvPr>
        </p:nvGraphicFramePr>
        <p:xfrm>
          <a:off x="1066800" y="1714651"/>
          <a:ext cx="7315200" cy="342869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26979"/>
                <a:gridCol w="4288221"/>
              </a:tblGrid>
              <a:tr h="143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Word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3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Spring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Name of the season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Smell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Flavor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Dressed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Wearing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Warm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Hot 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7095" y="941457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words: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347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2_Office Theme</vt:lpstr>
      <vt:lpstr>3_Office Theme</vt:lpstr>
      <vt:lpstr>4_Office Theme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348</cp:revision>
  <dcterms:created xsi:type="dcterms:W3CDTF">2006-08-16T00:00:00Z</dcterms:created>
  <dcterms:modified xsi:type="dcterms:W3CDTF">2020-02-09T17:44:56Z</dcterms:modified>
</cp:coreProperties>
</file>