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828799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Welcome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7848600" cy="3964027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2133600" y="304800"/>
            <a:ext cx="4343400" cy="1066800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Group Work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DPE\Desktop\New folder\20200203_121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495800" cy="5334000"/>
          </a:xfrm>
          <a:prstGeom prst="rect">
            <a:avLst/>
          </a:prstGeom>
          <a:noFill/>
        </p:spPr>
      </p:pic>
      <p:pic>
        <p:nvPicPr>
          <p:cNvPr id="4099" name="Picture 3" descr="C:\Users\DPE\Desktop\New folder\20200203_121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0"/>
            <a:ext cx="45720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0" y="0"/>
            <a:ext cx="2514600" cy="12954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Group Red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990600"/>
            <a:ext cx="9144000" cy="28956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Which food helps to make us strong?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What do foods made of grain give us?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does protein help us?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0" y="3581400"/>
            <a:ext cx="2743200" cy="1295400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Group Green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4572000"/>
            <a:ext cx="8991600" cy="25908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Why are fruit and vegetables important for us?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What are the dairy products?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What makes our food delicious?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143000" y="0"/>
            <a:ext cx="6019800" cy="25908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Task: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819400"/>
            <a:ext cx="7086600" cy="3276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Write five sentences about “Food Pyramid”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downloa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305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711952" cy="22098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Pankaj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Datta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Assistant teacher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Shyamnogor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government primary school.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Chhatak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886200"/>
            <a:ext cx="81534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Unit: 6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Occupations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Parts of lesson: What food……good choices.  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 40 min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PE\Desktop\20200203_12185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295400"/>
            <a:ext cx="21336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762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91000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/>
              <a:t>1.4.2: recognize and use information patterns for greetings and statements.</a:t>
            </a:r>
          </a:p>
          <a:p>
            <a:r>
              <a:rPr lang="en-US" dirty="0" smtClean="0"/>
              <a:t> 3.3.1: understand questions about objects around them.</a:t>
            </a:r>
          </a:p>
          <a:p>
            <a:r>
              <a:rPr lang="en-US" dirty="0" smtClean="0"/>
              <a:t>3.4.1: understand statements made by teacher and students.</a:t>
            </a:r>
          </a:p>
          <a:p>
            <a:r>
              <a:rPr lang="en-US" dirty="0" smtClean="0"/>
              <a:t>1.1.1: say words phrases  and sentences proper sounds and stress.</a:t>
            </a:r>
          </a:p>
          <a:p>
            <a:r>
              <a:rPr lang="en-US" dirty="0" smtClean="0"/>
              <a:t>1.1.2 say sentences with proper information.</a:t>
            </a: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153400" cy="9144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smtClean="0"/>
              <a:t>Look at the picture</a:t>
            </a:r>
            <a:endParaRPr lang="en-US" sz="5400" dirty="0"/>
          </a:p>
        </p:txBody>
      </p:sp>
      <p:pic>
        <p:nvPicPr>
          <p:cNvPr id="1026" name="Picture 2" descr="C:\Users\DPE\Desktop\USDA_Food_Pyrami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87630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914400" y="1371600"/>
            <a:ext cx="6858000" cy="3124200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Occupations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E\Desktop\20200201_20004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984815" cy="1066800"/>
          </a:xfrm>
          <a:prstGeom prst="rect">
            <a:avLst/>
          </a:prstGeom>
          <a:noFill/>
        </p:spPr>
      </p:pic>
      <p:sp>
        <p:nvSpPr>
          <p:cNvPr id="3" name="Flowchart: Alternate Process 2"/>
          <p:cNvSpPr/>
          <p:nvPr/>
        </p:nvSpPr>
        <p:spPr>
          <a:xfrm>
            <a:off x="1600200" y="228600"/>
            <a:ext cx="5791200" cy="838200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Look at the picture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DPE\Desktop\20200201_200047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295400"/>
            <a:ext cx="1026278" cy="1066800"/>
          </a:xfrm>
          <a:prstGeom prst="rect">
            <a:avLst/>
          </a:prstGeom>
          <a:noFill/>
        </p:spPr>
      </p:pic>
      <p:pic>
        <p:nvPicPr>
          <p:cNvPr id="1028" name="Picture 4" descr="C:\Users\DPE\Desktop\20200201_200047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295400"/>
            <a:ext cx="990600" cy="1066800"/>
          </a:xfrm>
          <a:prstGeom prst="rect">
            <a:avLst/>
          </a:prstGeom>
          <a:noFill/>
        </p:spPr>
      </p:pic>
      <p:pic>
        <p:nvPicPr>
          <p:cNvPr id="1029" name="Picture 5" descr="C:\Users\DPE\Desktop\20200201_195501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295400"/>
            <a:ext cx="1066800" cy="1066800"/>
          </a:xfrm>
          <a:prstGeom prst="rect">
            <a:avLst/>
          </a:prstGeom>
          <a:noFill/>
        </p:spPr>
      </p:pic>
      <p:pic>
        <p:nvPicPr>
          <p:cNvPr id="1030" name="Picture 6" descr="C:\Users\DPE\Desktop\20200201_195501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1295400"/>
            <a:ext cx="1219200" cy="990600"/>
          </a:xfrm>
          <a:prstGeom prst="rect">
            <a:avLst/>
          </a:prstGeom>
          <a:noFill/>
        </p:spPr>
      </p:pic>
      <p:pic>
        <p:nvPicPr>
          <p:cNvPr id="1031" name="Picture 7" descr="C:\Users\DPE\Desktop\20200201_195501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810000"/>
            <a:ext cx="1124323" cy="1143000"/>
          </a:xfrm>
          <a:prstGeom prst="rect">
            <a:avLst/>
          </a:prstGeom>
          <a:noFill/>
        </p:spPr>
      </p:pic>
      <p:pic>
        <p:nvPicPr>
          <p:cNvPr id="1032" name="Picture 8" descr="C:\Users\DPE\Desktop\20200201_195501-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886200"/>
            <a:ext cx="1295400" cy="990600"/>
          </a:xfrm>
          <a:prstGeom prst="rect">
            <a:avLst/>
          </a:prstGeom>
          <a:noFill/>
        </p:spPr>
      </p:pic>
      <p:pic>
        <p:nvPicPr>
          <p:cNvPr id="1033" name="Picture 9" descr="C:\Users\DPE\Desktop\20200201_195501-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3886199"/>
            <a:ext cx="1219200" cy="1066801"/>
          </a:xfrm>
          <a:prstGeom prst="rect">
            <a:avLst/>
          </a:prstGeom>
          <a:noFill/>
        </p:spPr>
      </p:pic>
      <p:pic>
        <p:nvPicPr>
          <p:cNvPr id="1034" name="Picture 10" descr="C:\Users\DPE\Desktop\20200201_195501-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0" y="3886200"/>
            <a:ext cx="1066800" cy="990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57200" y="2667000"/>
            <a:ext cx="7620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5257800"/>
            <a:ext cx="8229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DPE\Desktop\20200201_195501-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23554" y="3886200"/>
            <a:ext cx="1183749" cy="10668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09600" y="2895600"/>
            <a:ext cx="10668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Papaya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57400" y="2895600"/>
            <a:ext cx="1219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Fish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81400" y="2895600"/>
            <a:ext cx="10668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Egg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2895600"/>
            <a:ext cx="15240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Ice-cream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58000" y="2895600"/>
            <a:ext cx="11430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Carrots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" y="5334000"/>
            <a:ext cx="12192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Milk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86000" y="5334000"/>
            <a:ext cx="1066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Fries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962400" y="5334000"/>
            <a:ext cx="11430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Lettuce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638800" y="5334000"/>
            <a:ext cx="13716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Chocolate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91400" y="5334000"/>
            <a:ext cx="9906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Orange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  <p:bldP spid="13" grpId="0" build="p" animBg="1"/>
      <p:bldP spid="16" grpId="0" build="allAtOnce" animBg="1"/>
      <p:bldP spid="17" grpId="0" build="p" animBg="1"/>
      <p:bldP spid="18" grpId="0" build="allAtOnce" animBg="1"/>
      <p:bldP spid="19" grpId="0" build="p" animBg="1"/>
      <p:bldP spid="20" grpId="0" build="p" animBg="1"/>
      <p:bldP spid="21" grpId="0" build="p" animBg="1"/>
      <p:bldP spid="22" grpId="0" build="p" animBg="1"/>
      <p:bldP spid="23" grpId="0" build="p" animBg="1"/>
      <p:bldP spid="24" grpId="0" build="p" animBg="1"/>
      <p:bldP spid="2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242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Different          Not the same.</a:t>
            </a:r>
          </a:p>
          <a:p>
            <a:pPr>
              <a:buNone/>
            </a:pPr>
            <a:r>
              <a:rPr lang="en-US" sz="2800" dirty="0" smtClean="0"/>
              <a:t>Bottom           Lowest level.</a:t>
            </a:r>
          </a:p>
          <a:p>
            <a:pPr>
              <a:buNone/>
            </a:pPr>
            <a:r>
              <a:rPr lang="en-US" sz="2800" dirty="0" smtClean="0"/>
              <a:t>Energy           Power.</a:t>
            </a:r>
          </a:p>
          <a:p>
            <a:pPr>
              <a:buNone/>
            </a:pPr>
            <a:r>
              <a:rPr lang="en-US" sz="2800" dirty="0" smtClean="0"/>
              <a:t>Food           The things we eat.</a:t>
            </a:r>
          </a:p>
          <a:p>
            <a:pPr>
              <a:buNone/>
            </a:pPr>
            <a:r>
              <a:rPr lang="en-US" sz="2800" dirty="0" smtClean="0"/>
              <a:t>Important        Having a great value 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" name="Left-Right Arrow 5"/>
          <p:cNvSpPr/>
          <p:nvPr/>
        </p:nvSpPr>
        <p:spPr>
          <a:xfrm>
            <a:off x="1447800" y="0"/>
            <a:ext cx="5334000" cy="16002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New Word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2209800" y="18288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828800" y="23622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828800" y="2895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62200" y="3810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828800" y="32766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0" y="0"/>
            <a:ext cx="9144000" cy="220980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 reading loudly</a:t>
            </a:r>
            <a:endParaRPr lang="en-GB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PE\Desktop\New folder\20200203_120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440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838200" y="304800"/>
            <a:ext cx="7162800" cy="12954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Student’s reading</a:t>
            </a:r>
            <a:endParaRPr lang="en-GB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PE\Desktop\New folder\20200203_121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243</TotalTime>
  <Words>209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Welcome</vt:lpstr>
      <vt:lpstr>Teacher’s Identity</vt:lpstr>
      <vt:lpstr>Learning outcomes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/>
  <cp:lastModifiedBy>DPE</cp:lastModifiedBy>
  <cp:revision>31</cp:revision>
  <dcterms:created xsi:type="dcterms:W3CDTF">2006-08-16T00:00:00Z</dcterms:created>
  <dcterms:modified xsi:type="dcterms:W3CDTF">2020-02-10T06:26:56Z</dcterms:modified>
</cp:coreProperties>
</file>