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5" r:id="rId2"/>
    <p:sldId id="284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3" r:id="rId20"/>
    <p:sldId id="304" r:id="rId21"/>
  </p:sldIdLst>
  <p:sldSz cx="12801600" cy="8229600"/>
  <p:notesSz cx="6858000" cy="9144000"/>
  <p:defaultTextStyle>
    <a:defPPr>
      <a:defRPr lang="en-US"/>
    </a:defPPr>
    <a:lvl1pPr marL="0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242" y="-198"/>
      </p:cViewPr>
      <p:guideLst>
        <p:guide orient="horz" pos="2592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A3318-2346-465C-90E6-B7F5F8B8E354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685800"/>
            <a:ext cx="5334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A0753-7E30-4E43-B811-0D38218D6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05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92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প্রথমে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লোকগুলোকে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চিনো</a:t>
            </a:r>
            <a:r>
              <a:rPr lang="en-US" baseline="0" dirty="0" smtClean="0"/>
              <a:t> ?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32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এখানে</a:t>
            </a:r>
            <a:r>
              <a:rPr lang="en-US" dirty="0" smtClean="0"/>
              <a:t> </a:t>
            </a:r>
            <a:r>
              <a:rPr lang="en-US" dirty="0" err="1" smtClean="0"/>
              <a:t>কী-বোর্</a:t>
            </a:r>
            <a:r>
              <a:rPr lang="en-US" baseline="0" dirty="0" err="1" smtClean="0"/>
              <a:t>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ট্রিগার-এর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অক্ষরগুলোতে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সরাসরি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অক্ষরগুলো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মনিটরে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প্রিন্ট</a:t>
            </a:r>
            <a:r>
              <a:rPr lang="en-US" baseline="0" dirty="0" smtClean="0"/>
              <a:t>-এ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প্রিন্ট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পরিচালনা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ছাত্রদের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72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ভিডিওটি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ছাত্রদের</a:t>
            </a:r>
            <a:r>
              <a:rPr lang="en-US" baseline="0" dirty="0" smtClean="0"/>
              <a:t> 0 ও 1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দুইটি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সংখ্যার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মেশিন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ল্যাংগুয়েজ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62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সবচেয়ে</a:t>
            </a:r>
            <a:r>
              <a:rPr lang="en-US" dirty="0" smtClean="0"/>
              <a:t> </a:t>
            </a:r>
            <a:r>
              <a:rPr lang="en-US" dirty="0" err="1" smtClean="0"/>
              <a:t>জনপ্রিয়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50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95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ক্যামেরা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টিভি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স্মার্টফোন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00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55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555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ছাত্র</a:t>
            </a:r>
            <a:r>
              <a:rPr lang="en-US" dirty="0" smtClean="0"/>
              <a:t>/</a:t>
            </a:r>
            <a:r>
              <a:rPr lang="en-US" dirty="0" err="1" smtClean="0"/>
              <a:t>ছাত্রীরা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শিক্ষকমন্ডলী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পর্যবেক্ষণ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69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প্রশ্ন-উত্তরের</a:t>
            </a:r>
            <a:r>
              <a:rPr lang="bn-BD" baseline="0" dirty="0" smtClean="0"/>
              <a:t> মাধ্যমে </a:t>
            </a:r>
            <a:r>
              <a:rPr lang="bn-BD" dirty="0" smtClean="0"/>
              <a:t>পাঠ</a:t>
            </a:r>
            <a:r>
              <a:rPr lang="bn-BD" baseline="0" dirty="0" smtClean="0"/>
              <a:t> শিরোনাম শিক্ষার্থীদের দ্বারা </a:t>
            </a:r>
            <a:r>
              <a:rPr lang="en-US" baseline="0" dirty="0" err="1" smtClean="0"/>
              <a:t>ঘোষণা</a:t>
            </a:r>
            <a:r>
              <a:rPr lang="bn-BD" baseline="0" dirty="0" smtClean="0"/>
              <a:t> ক</a:t>
            </a:r>
            <a:r>
              <a:rPr lang="en-US" baseline="0" dirty="0" err="1" smtClean="0"/>
              <a:t>রা</a:t>
            </a:r>
            <a:r>
              <a:rPr lang="bn-BD" baseline="0" dirty="0" smtClean="0"/>
              <a:t> যেতে 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68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পাঠের</a:t>
            </a:r>
            <a:r>
              <a:rPr lang="en-US" dirty="0" smtClean="0"/>
              <a:t> </a:t>
            </a:r>
            <a:r>
              <a:rPr lang="en-US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06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6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কম্পিউটার</a:t>
            </a:r>
            <a:r>
              <a:rPr lang="en-US" dirty="0" smtClean="0"/>
              <a:t>/</a:t>
            </a:r>
            <a:r>
              <a:rPr lang="en-US" dirty="0" err="1" smtClean="0"/>
              <a:t>ল্যাপটপ</a:t>
            </a:r>
            <a:r>
              <a:rPr lang="en-US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পরিচালনা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4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err="1" smtClean="0">
                <a:effectLst/>
              </a:rPr>
              <a:t>প্রথম</a:t>
            </a:r>
            <a:r>
              <a:rPr lang="en-US" b="0" baseline="0" dirty="0" smtClean="0">
                <a:effectLst/>
              </a:rPr>
              <a:t> </a:t>
            </a:r>
            <a:r>
              <a:rPr lang="en-US" b="0" baseline="0" dirty="0" err="1" smtClean="0">
                <a:effectLst/>
              </a:rPr>
              <a:t>মাইক্রোপ্রসেসরের</a:t>
            </a:r>
            <a:r>
              <a:rPr lang="en-US" b="0" baseline="0" dirty="0" smtClean="0">
                <a:effectLst/>
              </a:rPr>
              <a:t> </a:t>
            </a:r>
            <a:r>
              <a:rPr lang="en-US" b="0" baseline="0" dirty="0" err="1" smtClean="0">
                <a:effectLst/>
              </a:rPr>
              <a:t>ট্রানজিস্টরের</a:t>
            </a:r>
            <a:r>
              <a:rPr lang="en-US" b="0" baseline="0" dirty="0" smtClean="0">
                <a:effectLst/>
              </a:rPr>
              <a:t> </a:t>
            </a:r>
            <a:r>
              <a:rPr lang="en-US" b="0" baseline="0" dirty="0" err="1" smtClean="0">
                <a:effectLst/>
              </a:rPr>
              <a:t>সংখ্যা</a:t>
            </a:r>
            <a:r>
              <a:rPr lang="en-US" b="0" baseline="0" dirty="0" smtClean="0">
                <a:effectLst/>
              </a:rPr>
              <a:t> </a:t>
            </a:r>
            <a:r>
              <a:rPr lang="en-US" b="0" baseline="0" dirty="0" err="1" smtClean="0">
                <a:effectLst/>
              </a:rPr>
              <a:t>কত</a:t>
            </a:r>
            <a:r>
              <a:rPr lang="en-US" b="0" baseline="0" dirty="0" smtClean="0">
                <a:effectLst/>
              </a:rPr>
              <a:t> </a:t>
            </a:r>
            <a:r>
              <a:rPr lang="en-US" b="0" baseline="0" dirty="0" err="1" smtClean="0">
                <a:effectLst/>
              </a:rPr>
              <a:t>ছিল</a:t>
            </a:r>
            <a:r>
              <a:rPr lang="en-US" b="0" baseline="0" dirty="0" smtClean="0">
                <a:effectLst/>
              </a:rPr>
              <a:t>? </a:t>
            </a:r>
            <a:r>
              <a:rPr lang="en-US" b="0" baseline="0" dirty="0" err="1" smtClean="0">
                <a:effectLst/>
              </a:rPr>
              <a:t>বর্তমানে</a:t>
            </a:r>
            <a:r>
              <a:rPr lang="en-US" b="0" baseline="0" dirty="0" smtClean="0">
                <a:effectLst/>
              </a:rPr>
              <a:t> </a:t>
            </a:r>
            <a:r>
              <a:rPr lang="en-US" b="0" baseline="0" dirty="0" err="1" smtClean="0">
                <a:effectLst/>
              </a:rPr>
              <a:t>কোর</a:t>
            </a:r>
            <a:r>
              <a:rPr lang="en-US" b="0" baseline="0" dirty="0" smtClean="0">
                <a:effectLst/>
              </a:rPr>
              <a:t> </a:t>
            </a:r>
            <a:r>
              <a:rPr lang="en-US" b="0" baseline="0" dirty="0" err="1" smtClean="0">
                <a:effectLst/>
              </a:rPr>
              <a:t>আই</a:t>
            </a:r>
            <a:r>
              <a:rPr lang="en-US" b="0" baseline="0" dirty="0" smtClean="0">
                <a:effectLst/>
              </a:rPr>
              <a:t>  </a:t>
            </a:r>
            <a:r>
              <a:rPr lang="en-US" b="0" baseline="0" dirty="0" err="1" smtClean="0">
                <a:effectLst/>
              </a:rPr>
              <a:t>সেভেন</a:t>
            </a:r>
            <a:r>
              <a:rPr lang="en-US" b="0" baseline="0" dirty="0" smtClean="0">
                <a:effectLst/>
              </a:rPr>
              <a:t> </a:t>
            </a:r>
            <a:r>
              <a:rPr lang="en-US" b="0" baseline="0" dirty="0" err="1" smtClean="0">
                <a:effectLst/>
              </a:rPr>
              <a:t>প্রসেসরের</a:t>
            </a:r>
            <a:r>
              <a:rPr lang="en-US" b="0" baseline="0" dirty="0" smtClean="0">
                <a:effectLst/>
              </a:rPr>
              <a:t> </a:t>
            </a:r>
            <a:r>
              <a:rPr lang="en-US" b="0" baseline="0" dirty="0" err="1" smtClean="0">
                <a:effectLst/>
              </a:rPr>
              <a:t>ট্রানজিস্টরের</a:t>
            </a:r>
            <a:r>
              <a:rPr lang="en-US" b="0" baseline="0" dirty="0" smtClean="0">
                <a:effectLst/>
              </a:rPr>
              <a:t> </a:t>
            </a:r>
            <a:r>
              <a:rPr lang="en-US" b="0" baseline="0" dirty="0" err="1" smtClean="0">
                <a:effectLst/>
              </a:rPr>
              <a:t>সংখ্যা</a:t>
            </a:r>
            <a:r>
              <a:rPr lang="en-US" b="0" baseline="0" dirty="0" smtClean="0">
                <a:effectLst/>
              </a:rPr>
              <a:t> </a:t>
            </a:r>
            <a:r>
              <a:rPr lang="en-US" b="0" baseline="0" dirty="0" err="1" smtClean="0">
                <a:effectLst/>
              </a:rPr>
              <a:t>কত</a:t>
            </a:r>
            <a:r>
              <a:rPr lang="en-US" b="0" baseline="0" dirty="0" smtClean="0">
                <a:effectLst/>
              </a:rPr>
              <a:t>?  </a:t>
            </a:r>
            <a:r>
              <a:rPr lang="en-US" b="0" baseline="0" dirty="0" err="1" smtClean="0">
                <a:effectLst/>
              </a:rPr>
              <a:t>তোমরা</a:t>
            </a:r>
            <a:r>
              <a:rPr lang="en-US" b="0" baseline="0" dirty="0" smtClean="0">
                <a:effectLst/>
              </a:rPr>
              <a:t> </a:t>
            </a:r>
            <a:r>
              <a:rPr lang="en-US" b="0" baseline="0" dirty="0" err="1" smtClean="0">
                <a:effectLst/>
              </a:rPr>
              <a:t>কি</a:t>
            </a:r>
            <a:r>
              <a:rPr lang="en-US" b="0" baseline="0" dirty="0" smtClean="0">
                <a:effectLst/>
              </a:rPr>
              <a:t> </a:t>
            </a:r>
            <a:r>
              <a:rPr lang="en-US" b="0" baseline="0" dirty="0" err="1" smtClean="0">
                <a:effectLst/>
              </a:rPr>
              <a:t>সবচেয়ে</a:t>
            </a:r>
            <a:r>
              <a:rPr lang="en-US" b="0" baseline="0" dirty="0" smtClean="0">
                <a:effectLst/>
              </a:rPr>
              <a:t> </a:t>
            </a:r>
            <a:r>
              <a:rPr lang="en-US" b="0" baseline="0" dirty="0" err="1" smtClean="0">
                <a:effectLst/>
              </a:rPr>
              <a:t>ছোট</a:t>
            </a:r>
            <a:r>
              <a:rPr lang="en-US" b="0" baseline="0" dirty="0" smtClean="0">
                <a:effectLst/>
              </a:rPr>
              <a:t> </a:t>
            </a:r>
            <a:r>
              <a:rPr lang="en-US" b="0" baseline="0" dirty="0" err="1" smtClean="0">
                <a:effectLst/>
              </a:rPr>
              <a:t>মাইক্রোপ্রসেসর</a:t>
            </a:r>
            <a:r>
              <a:rPr lang="en-US" b="0" baseline="0" dirty="0" smtClean="0">
                <a:effectLst/>
              </a:rPr>
              <a:t> </a:t>
            </a:r>
            <a:r>
              <a:rPr lang="en-US" b="0" baseline="0" dirty="0" err="1" smtClean="0">
                <a:effectLst/>
              </a:rPr>
              <a:t>দেখেছ</a:t>
            </a:r>
            <a:r>
              <a:rPr lang="en-US" b="0" baseline="0" smtClean="0">
                <a:effectLst/>
              </a:rPr>
              <a:t>?</a:t>
            </a:r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12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সবকিছু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পরিচালনা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?  </a:t>
            </a:r>
            <a:r>
              <a:rPr lang="en-US" dirty="0" err="1" smtClean="0"/>
              <a:t>কম্পিউটারের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ইনপুট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আউটপুট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যন্ত্রের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মধ্যে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যন্ত্রটি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সমন্বয়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সাধন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36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ইউনিটের</a:t>
            </a:r>
            <a:r>
              <a:rPr lang="en-US" sz="1200" b="0" baseline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effectLst/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1200" b="0" baseline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effectLst/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1200" b="0" baseline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effectLst/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1200" b="0" baseline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effectLst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b="0" baseline="0" dirty="0" smtClean="0">
                <a:effectLst/>
                <a:latin typeface="NikoshBAN" pitchFamily="2" charset="0"/>
                <a:cs typeface="NikoshBAN" pitchFamily="2" charset="0"/>
              </a:rPr>
              <a:t>?  </a:t>
            </a:r>
            <a:r>
              <a:rPr lang="en-US" sz="1200" b="0" baseline="0" dirty="0" err="1" smtClean="0">
                <a:effectLst/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1200" b="0" baseline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effectLst/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1200" b="0" baseline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effectLst/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1200" b="0" baseline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effectLst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200" b="0" baseline="0" dirty="0" smtClean="0">
                <a:effectLst/>
                <a:latin typeface="NikoshBAN" pitchFamily="2" charset="0"/>
                <a:cs typeface="NikoshBAN" pitchFamily="2" charset="0"/>
              </a:rPr>
              <a:t>?</a:t>
            </a:r>
            <a:endParaRPr lang="en-US" sz="1200" b="0" dirty="0" smtClean="0">
              <a:effectLst/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46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ছবিটির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এটিই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মাইক্রোপ্রসেসর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8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556511"/>
            <a:ext cx="10881360" cy="176403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663440"/>
            <a:ext cx="8961120" cy="2103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1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2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3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4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5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5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29566"/>
            <a:ext cx="2880360" cy="702183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29566"/>
            <a:ext cx="8427720" cy="70218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5288281"/>
            <a:ext cx="10881360" cy="1634490"/>
          </a:xfrm>
          <a:prstGeom prst="rect">
            <a:avLst/>
          </a:prstGeo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488056"/>
            <a:ext cx="10881360" cy="18002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085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17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025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034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042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05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059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068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920240"/>
            <a:ext cx="5654040" cy="5431156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920240"/>
            <a:ext cx="5654040" cy="5431156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42136"/>
            <a:ext cx="5656263" cy="7677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609850"/>
            <a:ext cx="5656263" cy="474154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842136"/>
            <a:ext cx="5658485" cy="7677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609850"/>
            <a:ext cx="5658485" cy="474154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27660"/>
            <a:ext cx="4211638" cy="1394460"/>
          </a:xfrm>
          <a:prstGeom prst="rect">
            <a:avLst/>
          </a:prstGeo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27660"/>
            <a:ext cx="7156450" cy="7023736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722120"/>
            <a:ext cx="4211638" cy="56292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760720"/>
            <a:ext cx="7680960" cy="680086"/>
          </a:xfrm>
          <a:prstGeom prst="rect">
            <a:avLst/>
          </a:prstGeo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735330"/>
            <a:ext cx="7680960" cy="4937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/>
            </a:lvl1pPr>
            <a:lvl2pPr marL="600852" indent="0">
              <a:buNone/>
              <a:defRPr sz="3700"/>
            </a:lvl2pPr>
            <a:lvl3pPr marL="1201704" indent="0">
              <a:buNone/>
              <a:defRPr sz="3200"/>
            </a:lvl3pPr>
            <a:lvl4pPr marL="1802557" indent="0">
              <a:buNone/>
              <a:defRPr sz="2600"/>
            </a:lvl4pPr>
            <a:lvl5pPr marL="2403409" indent="0">
              <a:buNone/>
              <a:defRPr sz="2600"/>
            </a:lvl5pPr>
            <a:lvl6pPr marL="3004261" indent="0">
              <a:buNone/>
              <a:defRPr sz="2600"/>
            </a:lvl6pPr>
            <a:lvl7pPr marL="3605113" indent="0">
              <a:buNone/>
              <a:defRPr sz="2600"/>
            </a:lvl7pPr>
            <a:lvl8pPr marL="4205966" indent="0">
              <a:buNone/>
              <a:defRPr sz="2600"/>
            </a:lvl8pPr>
            <a:lvl9pPr marL="4806818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440806"/>
            <a:ext cx="7680960" cy="9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157139" y="127800"/>
            <a:ext cx="1644461" cy="1624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70" y="9831"/>
            <a:ext cx="1644461" cy="1624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39169" y="6594970"/>
            <a:ext cx="1644461" cy="16247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000"/>
            <a:ext cx="1644461" cy="16247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801599" cy="8229599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143000" y="7924800"/>
            <a:ext cx="1033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পারভীন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শিক্ষক,ফুলহরি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শৈলকুপা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ঝিনাইদহ।pervinaktar</a:t>
            </a:r>
            <a:r>
              <a:rPr lang="en-US" sz="1800" baseline="0" dirty="0" smtClean="0">
                <a:latin typeface="+mj-lt"/>
                <a:cs typeface="NikoshBAN" panose="02000000000000000000" pitchFamily="2" charset="0"/>
              </a:rPr>
              <a:t>1984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01704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639" indent="-450639" algn="l" defTabSz="1201704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6385" indent="-375533" algn="l" defTabSz="120170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02131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02983" indent="-300426" algn="l" defTabSz="120170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3835" indent="-300426" algn="l" defTabSz="120170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4687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5540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6392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7244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16.gif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732" y="936939"/>
            <a:ext cx="5833969" cy="456892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39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55700" y="5985605"/>
            <a:ext cx="10213054" cy="13295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07844" tIns="53922" rIns="107844" bIns="53922" rtlCol="0">
            <a:spAutoFit/>
          </a:bodyPr>
          <a:lstStyle/>
          <a:p>
            <a:pPr algn="ctr"/>
            <a:r>
              <a:rPr lang="en-US" sz="7800" b="1" spc="-354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800" b="1" spc="-354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800" b="1" spc="-354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7800" b="1" spc="-354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800" b="1" spc="-354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800" b="1" spc="-354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800" b="1" spc="-354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7800" b="1" spc="-354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63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678" y="1918426"/>
            <a:ext cx="5229922" cy="41820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622300" y="6376360"/>
            <a:ext cx="11557000" cy="15789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4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4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ইন্টেল</a:t>
            </a:r>
            <a:r>
              <a:rPr lang="en-US" sz="4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৪০০৪ </a:t>
            </a:r>
            <a:r>
              <a:rPr lang="en-US" sz="4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4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মাইক্রোপ্রসেসর</a:t>
            </a:r>
            <a:r>
              <a:rPr lang="en-US" sz="4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উদ্ভাবন</a:t>
            </a:r>
            <a:r>
              <a:rPr lang="en-US" sz="4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89200" y="593668"/>
            <a:ext cx="7823200" cy="90055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47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700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মাইক্রোপ্রসেসরের</a:t>
            </a:r>
            <a:r>
              <a:rPr lang="en-US" sz="4700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4700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</a:t>
            </a:r>
            <a:endParaRPr lang="en-US" sz="4700" dirty="0"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03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2447148"/>
            <a:ext cx="2985542" cy="3260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55600" y="5884549"/>
            <a:ext cx="2985542" cy="6477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38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মাসাতোশি</a:t>
            </a:r>
            <a:r>
              <a:rPr lang="en-US" sz="38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শিমা</a:t>
            </a:r>
            <a:endParaRPr lang="en-US" sz="3800" dirty="0">
              <a:ln>
                <a:solidFill>
                  <a:schemeClr val="accent6">
                    <a:lumMod val="75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2165" y="5852161"/>
            <a:ext cx="2828636" cy="6477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3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ফেডরিকো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ফাগিন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1" y="2464522"/>
            <a:ext cx="2828636" cy="3244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6703751" y="5852161"/>
            <a:ext cx="2502998" cy="6477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3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স্ট্যান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মেজর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9" t="4134" r="12801"/>
          <a:stretch/>
        </p:blipFill>
        <p:spPr>
          <a:xfrm>
            <a:off x="6546272" y="2468881"/>
            <a:ext cx="2844800" cy="3258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8"/>
          <a:stretch/>
        </p:blipFill>
        <p:spPr>
          <a:xfrm>
            <a:off x="9601200" y="2468881"/>
            <a:ext cx="2801040" cy="3277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9815251" y="5852161"/>
            <a:ext cx="2502998" cy="6477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3800" dirty="0" err="1">
                <a:latin typeface="NikoshBAN" pitchFamily="2" charset="0"/>
                <a:cs typeface="NikoshBAN" pitchFamily="2" charset="0"/>
              </a:rPr>
              <a:t>টেড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হফ</a:t>
            </a:r>
            <a:endParaRPr lang="en-US" sz="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84488" y="593668"/>
            <a:ext cx="5543726" cy="90055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4700" dirty="0" err="1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মাইক্রোপ্রসেসরের</a:t>
            </a:r>
            <a:r>
              <a:rPr lang="en-US" sz="4700" dirty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উদ্ভাবক</a:t>
            </a:r>
            <a:endParaRPr lang="en-US" sz="4700" dirty="0">
              <a:ln>
                <a:solidFill>
                  <a:srgbClr val="7030A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57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1097280"/>
            <a:ext cx="5100471" cy="4114800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6556560" y="5441848"/>
            <a:ext cx="317763" cy="338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844" tIns="53922" rIns="107844" bIns="53922"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6" t="5571" r="27196" b="5169"/>
          <a:stretch/>
        </p:blipFill>
        <p:spPr>
          <a:xfrm>
            <a:off x="9823451" y="1097280"/>
            <a:ext cx="1862860" cy="3557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35238"/>
          <a:stretch/>
        </p:blipFill>
        <p:spPr>
          <a:xfrm>
            <a:off x="8778475" y="5195933"/>
            <a:ext cx="3378200" cy="18449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15734" y="5685038"/>
            <a:ext cx="881654" cy="681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97387" y="5689708"/>
            <a:ext cx="881654" cy="681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79042" y="5667622"/>
            <a:ext cx="881654" cy="681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F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46014" y="5016869"/>
            <a:ext cx="969819" cy="6622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52988" y="5015193"/>
            <a:ext cx="881654" cy="681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36471" y="5015193"/>
            <a:ext cx="881654" cy="681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06443" y="5022789"/>
            <a:ext cx="881654" cy="681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97388" y="5015193"/>
            <a:ext cx="881654" cy="681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79042" y="5015193"/>
            <a:ext cx="830352" cy="681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79889" y="6360427"/>
            <a:ext cx="881654" cy="681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69491" y="5679102"/>
            <a:ext cx="881654" cy="681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48754" y="5685037"/>
            <a:ext cx="881654" cy="681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34080" y="5689708"/>
            <a:ext cx="881654" cy="681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67100" y="6359553"/>
            <a:ext cx="881654" cy="681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57202" y="6359554"/>
            <a:ext cx="881654" cy="681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34079" y="6354883"/>
            <a:ext cx="881654" cy="681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15732" y="6359556"/>
            <a:ext cx="881654" cy="681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J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97386" y="6348076"/>
            <a:ext cx="881654" cy="681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K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7607546" y="2751116"/>
            <a:ext cx="2518585" cy="24480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196275" y="1499618"/>
            <a:ext cx="801504" cy="6193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3300" dirty="0">
                <a:latin typeface="NikoshBAN" pitchFamily="2" charset="0"/>
                <a:cs typeface="NikoshBAN" pitchFamily="2" charset="0"/>
              </a:rPr>
              <a:t>A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4175" y="1499618"/>
            <a:ext cx="801504" cy="6193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3300" dirty="0">
                <a:latin typeface="NikoshBAN" pitchFamily="2" charset="0"/>
                <a:cs typeface="NikoshBAN" pitchFamily="2" charset="0"/>
              </a:rPr>
              <a:t>F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8285480" y="2194561"/>
            <a:ext cx="1653540" cy="38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129475" y="1505505"/>
            <a:ext cx="801504" cy="6193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233629" y="1499617"/>
            <a:ext cx="801504" cy="6193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J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23586" y="2410551"/>
            <a:ext cx="801504" cy="6193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3300" dirty="0">
                <a:latin typeface="NikoshBAN" pitchFamily="2" charset="0"/>
                <a:cs typeface="NikoshBAN" pitchFamily="2" charset="0"/>
              </a:rPr>
              <a:t>G</a:t>
            </a:r>
            <a:endParaRPr lang="en-US" sz="3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233629" y="2432375"/>
            <a:ext cx="801504" cy="6193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3300" dirty="0">
                <a:latin typeface="NikoshBAN" pitchFamily="2" charset="0"/>
                <a:cs typeface="NikoshBAN" pitchFamily="2" charset="0"/>
              </a:rPr>
              <a:t>L</a:t>
            </a:r>
            <a:endParaRPr lang="en-US" sz="3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233629" y="3252928"/>
            <a:ext cx="801504" cy="6193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196275" y="2412885"/>
            <a:ext cx="801504" cy="6193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245879" y="3234641"/>
            <a:ext cx="801504" cy="6193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3300" dirty="0">
                <a:latin typeface="NikoshBAN" pitchFamily="2" charset="0"/>
                <a:cs typeface="NikoshBAN" pitchFamily="2" charset="0"/>
              </a:rPr>
              <a:t>B</a:t>
            </a:r>
            <a:endParaRPr lang="en-US" sz="3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129474" y="2432374"/>
            <a:ext cx="801504" cy="6193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3300" dirty="0">
                <a:latin typeface="NikoshBAN" pitchFamily="2" charset="0"/>
                <a:cs typeface="NikoshBAN" pitchFamily="2" charset="0"/>
              </a:rPr>
              <a:t>H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196273" y="3215151"/>
            <a:ext cx="801504" cy="6193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129475" y="3252929"/>
            <a:ext cx="801504" cy="6193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4" b="5741"/>
          <a:stretch/>
        </p:blipFill>
        <p:spPr>
          <a:xfrm>
            <a:off x="389030" y="2811874"/>
            <a:ext cx="2989170" cy="29076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977902" y="4848657"/>
            <a:ext cx="1777999" cy="164358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3216564" y="1097280"/>
            <a:ext cx="64897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9690100" y="1097281"/>
            <a:ext cx="266700" cy="1021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2755900" y="1086919"/>
            <a:ext cx="462280" cy="26795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1155700" y="4955572"/>
            <a:ext cx="1436437" cy="13890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A F J 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1 G L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E B 6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800601" y="274320"/>
            <a:ext cx="3038638" cy="6920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3800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প্রসেসর-এর</a:t>
            </a:r>
            <a:r>
              <a:rPr lang="en-US" sz="38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কাজ</a:t>
            </a:r>
            <a:endParaRPr lang="en-US" sz="3800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18308" y="3013310"/>
            <a:ext cx="1689100" cy="754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844" tIns="53922" rIns="107844" bIns="53922"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285480" y="1828800"/>
            <a:ext cx="1653540" cy="36576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8709394" y="5016870"/>
            <a:ext cx="802906" cy="700549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844" tIns="53922" rIns="107844" bIns="5392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709393" y="5719474"/>
            <a:ext cx="801504" cy="6290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844" tIns="53922" rIns="107844" bIns="5392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end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710797" y="6359556"/>
            <a:ext cx="801504" cy="681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844" tIns="53922" rIns="107844" bIns="5392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trl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54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2" dur="20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6" dur="20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64 -0.03468 L 0.12746 -0.15306 C 0.14598 -0.16994 0.20168 -0.25595 0.22411 -0.28763 C 0.24653 -0.3193 0.26549 -0.32601 0.26245 -0.34265 C 0.25941 -0.3593 0.2283 -0.37572 0.20559 -0.38705 C 0.18288 -0.39838 0.14844 -0.40786 0.12616 -0.4104 C 0.10388 -0.41294 0.05136 -0.39375 0.07191 -0.40184 L 0.24928 -0.45895 L 0.22932 -0.54774 L 0.20429 -0.54982 L 0.07987 -0.54774 L 0.02952 -0.54566 L -0.01056 -0.5526 L -0.27199 -0.54982 L -0.31163 -0.23907 L -0.3232 -0.24601 " pathEditMode="relative" rAng="0" ptsTypes="FfaaaaFAAAAAAAAF">
                                      <p:cBhvr>
                                        <p:cTn id="88" dur="3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7" y="-258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5" grpId="0" animBg="1"/>
      <p:bldP spid="31" grpId="0" animBg="1"/>
      <p:bldP spid="33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36" grpId="0" animBg="1"/>
      <p:bldP spid="37" grpId="0" animBg="1"/>
      <p:bldP spid="44" grpId="0" animBg="1"/>
      <p:bldP spid="45" grpId="0" animBg="1"/>
      <p:bldP spid="29" grpId="0" animBg="1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7050" y="5943600"/>
            <a:ext cx="6845300" cy="1371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5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মেশিন</a:t>
            </a:r>
            <a:r>
              <a:rPr lang="en-US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ল্যাংগুয়েজ</a:t>
            </a:r>
            <a:r>
              <a:rPr lang="en-US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2450" y="640080"/>
            <a:ext cx="9334500" cy="8229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47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7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7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7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7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প্রশ্নটির</a:t>
            </a:r>
            <a:r>
              <a:rPr lang="en-US" sz="47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7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70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7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11140"/>
              </p:ext>
            </p:extLst>
          </p:nvPr>
        </p:nvGraphicFramePr>
        <p:xfrm>
          <a:off x="5014619" y="2560320"/>
          <a:ext cx="2950163" cy="256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14619" y="2560320"/>
                        <a:ext cx="2950163" cy="2560320"/>
                      </a:xfrm>
                      <a:prstGeom prst="rect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90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95950" y="2011681"/>
            <a:ext cx="1535546" cy="7948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47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A=</a:t>
            </a:r>
            <a:endParaRPr lang="en-US" sz="47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8170" y="3240145"/>
            <a:ext cx="1535546" cy="7948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47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B=</a:t>
            </a:r>
            <a:endParaRPr lang="en-US" sz="47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95950" y="4428865"/>
            <a:ext cx="1535546" cy="7948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47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?=</a:t>
            </a:r>
            <a:endParaRPr lang="en-US" sz="47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95950" y="5629247"/>
            <a:ext cx="1535546" cy="7948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5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,=</a:t>
            </a:r>
            <a:endParaRPr lang="en-US" sz="5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09396" y="2023343"/>
            <a:ext cx="3914005" cy="7948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47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01000001</a:t>
            </a:r>
            <a:endParaRPr lang="en-US" sz="4700" b="1" dirty="0"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09396" y="3148705"/>
            <a:ext cx="3914005" cy="7948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47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01000010</a:t>
            </a:r>
            <a:endParaRPr lang="en-US" sz="4700" b="1" dirty="0">
              <a:ln>
                <a:solidFill>
                  <a:srgbClr val="00B0F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09396" y="4428865"/>
            <a:ext cx="3914005" cy="7948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47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00111111</a:t>
            </a:r>
            <a:endParaRPr lang="en-US" sz="4700" b="1" dirty="0"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09396" y="5617585"/>
            <a:ext cx="3914005" cy="7948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4700" b="1" dirty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00101100</a:t>
            </a:r>
            <a:endParaRPr lang="en-US" sz="4700" b="1" dirty="0">
              <a:ln>
                <a:solidFill>
                  <a:srgbClr val="7030A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648058"/>
            <a:ext cx="10579100" cy="9618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52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ASCII</a:t>
            </a:r>
            <a:r>
              <a:rPr lang="en-US" sz="52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52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৮ </a:t>
            </a:r>
            <a:r>
              <a:rPr lang="en-US" sz="5200" b="1" dirty="0" err="1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বিটের</a:t>
            </a:r>
            <a:r>
              <a:rPr lang="en-US" sz="52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52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5200" b="1" dirty="0" err="1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52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অনুযায়ী</a:t>
            </a:r>
            <a:endParaRPr lang="en-US" sz="5200" b="1" dirty="0">
              <a:ln>
                <a:solidFill>
                  <a:srgbClr val="00B0F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66900" y="6752409"/>
            <a:ext cx="9334500" cy="9618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5200" b="1" dirty="0" err="1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52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52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52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52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Unicode</a:t>
            </a:r>
            <a:endParaRPr lang="en-US" sz="5200" b="1" dirty="0">
              <a:ln>
                <a:solidFill>
                  <a:srgbClr val="00B0F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41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4142138" y="800449"/>
            <a:ext cx="4267200" cy="1096808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8500" b="1" spc="-177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8500" b="1" spc="-177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500" b="1" spc="-177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500" b="1" spc="-177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07951" y="2743200"/>
            <a:ext cx="126238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1775027" y="254725"/>
            <a:ext cx="781043" cy="237744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844" tIns="53922" rIns="107844" bIns="5392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11201402" y="241664"/>
            <a:ext cx="781043" cy="237744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844" tIns="53922" rIns="107844" bIns="5392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234949" y="241663"/>
            <a:ext cx="692151" cy="2398663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844" tIns="53922" rIns="107844" bIns="5392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730248" y="241664"/>
            <a:ext cx="692151" cy="237744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844" tIns="53922" rIns="107844" bIns="5392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334903"/>
            <a:ext cx="2667000" cy="22842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03" y="313514"/>
            <a:ext cx="2667000" cy="228420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34951" y="6492241"/>
            <a:ext cx="12309635" cy="1440395"/>
          </a:xfrm>
          <a:prstGeom prst="rect">
            <a:avLst/>
          </a:prstGeom>
        </p:spPr>
        <p:txBody>
          <a:bodyPr wrap="square" lIns="107844" tIns="53922" rIns="107844" bIns="53922">
            <a:spAutoFit/>
          </a:bodyPr>
          <a:lstStyle/>
          <a:p>
            <a:pPr algn="ctr"/>
            <a:r>
              <a:rPr lang="en-US" sz="4200" spc="177" dirty="0" err="1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200" spc="177" dirty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spc="177" dirty="0" err="1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জানামতে</a:t>
            </a:r>
            <a:r>
              <a:rPr lang="en-US" sz="4200" spc="177" dirty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spc="177" dirty="0" err="1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200" spc="177" dirty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spc="177" dirty="0" err="1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200" spc="177" dirty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spc="177" dirty="0" err="1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200" spc="177" dirty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spc="177" dirty="0" err="1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ডিভাইসে</a:t>
            </a:r>
            <a:r>
              <a:rPr lang="en-US" sz="4200" spc="177" dirty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spc="177" dirty="0" err="1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4200" spc="177" dirty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spc="177" dirty="0" err="1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200" spc="177" dirty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spc="177" dirty="0" err="1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200" spc="177" dirty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spc="177" dirty="0" err="1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200" spc="177" dirty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spc="177" dirty="0" err="1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200" spc="177" dirty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spc="177" dirty="0" err="1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200" spc="177" dirty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spc="177" dirty="0" err="1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200" spc="177" dirty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spc="177" dirty="0" err="1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200" spc="177" dirty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bn-BD" sz="4200" spc="177" dirty="0">
              <a:ln w="11430"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8" y="3108962"/>
            <a:ext cx="4165603" cy="336992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800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97333" y="687444"/>
            <a:ext cx="5742538" cy="923329"/>
          </a:xfrm>
          <a:prstGeom prst="rect">
            <a:avLst/>
          </a:prstGeom>
        </p:spPr>
        <p:txBody>
          <a:bodyPr wrap="square" lIns="107844" tIns="53922" rIns="107844" bIns="53922">
            <a:spAutoFit/>
          </a:bodyPr>
          <a:lstStyle/>
          <a:p>
            <a:pPr algn="ctr"/>
            <a:r>
              <a:rPr lang="en-US" sz="5200" b="1" spc="177" dirty="0" err="1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5200" b="1" spc="177" dirty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spc="177" dirty="0" err="1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5200" b="1" spc="177" dirty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spc="177" dirty="0" err="1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5200" b="1" spc="177" dirty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spc="177" dirty="0" err="1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bn-BD" sz="5200" b="1" spc="177" dirty="0">
              <a:ln w="11430">
                <a:solidFill>
                  <a:sysClr val="windowText" lastClr="000000"/>
                </a:solidFill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2468880"/>
            <a:ext cx="3539331" cy="3566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3" r="25627"/>
          <a:stretch/>
        </p:blipFill>
        <p:spPr>
          <a:xfrm>
            <a:off x="9536045" y="1527799"/>
            <a:ext cx="2545731" cy="51525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5" b="12209"/>
          <a:stretch/>
        </p:blipFill>
        <p:spPr>
          <a:xfrm>
            <a:off x="4978400" y="2542772"/>
            <a:ext cx="3794993" cy="312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333501" y="2908944"/>
            <a:ext cx="3737574" cy="7755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7844" tIns="53922" rIns="107844" bIns="53922" rtlCol="0">
            <a:spAutoFit/>
          </a:bodyPr>
          <a:lstStyle/>
          <a:p>
            <a:r>
              <a:rPr lang="en-US" sz="4200" dirty="0">
                <a:latin typeface="NikoshBAN" pitchFamily="2" charset="0"/>
                <a:cs typeface="NikoshBAN" pitchFamily="2" charset="0"/>
              </a:rPr>
              <a:t>(ক) ২টি</a:t>
            </a:r>
            <a:endParaRPr lang="en-US" sz="4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16182" y="1940492"/>
            <a:ext cx="9885218" cy="7755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7844" tIns="53922" rIns="107844" bIns="53922" rtlCol="0">
            <a:spAutoFit/>
          </a:bodyPr>
          <a:lstStyle/>
          <a:p>
            <a:r>
              <a:rPr lang="en-US" sz="4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?</a:t>
            </a:r>
            <a:endParaRPr lang="en-US" sz="4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333501" y="3887844"/>
            <a:ext cx="3737574" cy="7755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7844" tIns="53922" rIns="107844" bIns="53922" rtlCol="0">
            <a:spAutoFit/>
          </a:bodyPr>
          <a:lstStyle/>
          <a:p>
            <a:r>
              <a:rPr lang="en-US" sz="4200" dirty="0">
                <a:latin typeface="NikoshBAN" pitchFamily="2" charset="0"/>
                <a:cs typeface="NikoshBAN" pitchFamily="2" charset="0"/>
              </a:rPr>
              <a:t>(গ) ৪টি</a:t>
            </a:r>
            <a:endParaRPr lang="en-US" sz="4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7288068" y="2905372"/>
            <a:ext cx="3913333" cy="7755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7844" tIns="53922" rIns="107844" bIns="53922" rtlCol="0">
            <a:spAutoFit/>
          </a:bodyPr>
          <a:lstStyle/>
          <a:p>
            <a:r>
              <a:rPr lang="en-US" sz="42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টি</a:t>
            </a:r>
            <a:endParaRPr lang="en-US" sz="4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3378200" y="189565"/>
            <a:ext cx="3774831" cy="738102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7100" b="1" spc="-17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0400" b="1" spc="-17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07951" y="1371600"/>
            <a:ext cx="12623800" cy="0"/>
          </a:xfrm>
          <a:prstGeom prst="line">
            <a:avLst/>
          </a:prstGeom>
          <a:ln w="3175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7304880" y="3887844"/>
            <a:ext cx="3896521" cy="7755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7844" tIns="53922" rIns="107844" bIns="53922" rtlCol="0">
            <a:spAutoFit/>
          </a:bodyPr>
          <a:lstStyle/>
          <a:p>
            <a:r>
              <a:rPr lang="en-US" sz="42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টি </a:t>
            </a:r>
            <a:endParaRPr lang="en-US" sz="4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343388" y="6079118"/>
            <a:ext cx="3712316" cy="7755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7844" tIns="53922" rIns="107844" bIns="53922" rtlCol="0">
            <a:spAutoFit/>
          </a:bodyPr>
          <a:lstStyle/>
          <a:p>
            <a:r>
              <a:rPr lang="en-US" sz="4200" spc="-17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 1200 </a:t>
            </a:r>
            <a:r>
              <a:rPr lang="en-US" sz="4200" spc="-17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200" spc="-17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200" spc="-17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16182" y="5120641"/>
            <a:ext cx="9885219" cy="7755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7844" tIns="53922" rIns="107844" bIns="53922" rtlCol="0">
            <a:spAutoFit/>
          </a:bodyPr>
          <a:lstStyle/>
          <a:p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4004 </a:t>
            </a:r>
            <a:r>
              <a:rPr lang="en-US" sz="4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মাইক্রোপ্রসেসরের</a:t>
            </a: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ট্রানজিস্টরের</a:t>
            </a: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1333501" y="7049810"/>
            <a:ext cx="3737574" cy="7755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7844" tIns="53922" rIns="107844" bIns="53922" rtlCol="0">
            <a:spAutoFit/>
          </a:bodyPr>
          <a:lstStyle/>
          <a:p>
            <a:r>
              <a:rPr lang="en-US" sz="4200" spc="-17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 2300 </a:t>
            </a:r>
            <a:r>
              <a:rPr lang="en-US" sz="4200" spc="-17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4200" spc="-17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7304880" y="6996804"/>
            <a:ext cx="3879435" cy="7755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7844" tIns="53922" rIns="107844" bIns="53922" rtlCol="0">
            <a:spAutoFit/>
          </a:bodyPr>
          <a:lstStyle/>
          <a:p>
            <a:r>
              <a:rPr lang="en-US" sz="4200" spc="-17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 3300 </a:t>
            </a:r>
            <a:r>
              <a:rPr lang="en-US" sz="4200" spc="-17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4200" spc="-17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7304880" y="6079118"/>
            <a:ext cx="3879435" cy="7755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7844" tIns="53922" rIns="107844" bIns="53922" rtlCol="0">
            <a:spAutoFit/>
          </a:bodyPr>
          <a:lstStyle/>
          <a:p>
            <a:r>
              <a:rPr lang="en-US" sz="4200" spc="-17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1300 </a:t>
            </a:r>
            <a:r>
              <a:rPr lang="en-US" sz="4200" spc="-17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4200" spc="-17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" t="14289" r="5333" b="35962"/>
          <a:stretch/>
        </p:blipFill>
        <p:spPr>
          <a:xfrm>
            <a:off x="8596177" y="240693"/>
            <a:ext cx="3760923" cy="7824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t="11487" r="4294" b="32493"/>
          <a:stretch/>
        </p:blipFill>
        <p:spPr>
          <a:xfrm>
            <a:off x="8584582" y="274320"/>
            <a:ext cx="3760923" cy="74881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7665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185105" y="2367805"/>
            <a:ext cx="4585235" cy="7017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7844" tIns="53922" rIns="107844" bIns="53922" rtlCol="0">
            <a:spAutoFit/>
          </a:bodyPr>
          <a:lstStyle/>
          <a:p>
            <a:r>
              <a:rPr lang="en-US" sz="3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0111111</a:t>
            </a:r>
            <a:endParaRPr lang="en-US" sz="38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5105" y="1580911"/>
            <a:ext cx="10546475" cy="7755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7844" tIns="53922" rIns="107844" bIns="53922" rtlCol="0">
            <a:spAutoFit/>
          </a:bodyPr>
          <a:lstStyle/>
          <a:p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ASCII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</a:t>
            </a:r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185105" y="3181803"/>
            <a:ext cx="4585235" cy="7017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7844" tIns="53922" rIns="107844" bIns="53922" rtlCol="0">
            <a:spAutoFit/>
          </a:bodyPr>
          <a:lstStyle/>
          <a:p>
            <a:r>
              <a:rPr lang="en-US" sz="3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0101100</a:t>
            </a:r>
            <a:endParaRPr lang="en-US" sz="38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7243269" y="2364233"/>
            <a:ext cx="4491531" cy="7017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7844" tIns="53922" rIns="107844" bIns="53922" rtlCol="0">
            <a:spAutoFit/>
          </a:bodyPr>
          <a:lstStyle/>
          <a:p>
            <a:r>
              <a:rPr lang="en-US" sz="3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01000001</a:t>
            </a:r>
            <a:endParaRPr lang="en-US" sz="38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4000500" y="190237"/>
            <a:ext cx="3774831" cy="893106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7100" b="1" spc="-17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0400" b="1" spc="-17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07951" y="1371600"/>
            <a:ext cx="12623800" cy="0"/>
          </a:xfrm>
          <a:prstGeom prst="line">
            <a:avLst/>
          </a:prstGeom>
          <a:ln w="6350" cap="rnd" cmpd="dbl">
            <a:solidFill>
              <a:srgbClr val="0039FF">
                <a:alpha val="85000"/>
              </a:srgb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7260080" y="3181803"/>
            <a:ext cx="4471499" cy="7017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7844" tIns="53922" rIns="107844" bIns="53922" rtlCol="0">
            <a:spAutoFit/>
          </a:bodyPr>
          <a:lstStyle/>
          <a:p>
            <a:r>
              <a:rPr lang="en-US" sz="3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1000010 </a:t>
            </a:r>
            <a:endParaRPr lang="en-US" sz="38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185107" y="6482098"/>
            <a:ext cx="4585232" cy="7017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7844" tIns="53922" rIns="107844" bIns="53922" rtlCol="0">
            <a:spAutoFit/>
          </a:bodyPr>
          <a:lstStyle/>
          <a:p>
            <a:r>
              <a:rPr lang="en-US" sz="3800" b="1" spc="-17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800" b="1" spc="-177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800" b="1" spc="-17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 ও ii  </a:t>
            </a:r>
            <a:endParaRPr lang="en-US" sz="3800" b="1" spc="-17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85105" y="4021813"/>
            <a:ext cx="10546475" cy="7755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7844" tIns="53922" rIns="107844" bIns="53922" rtlCol="0">
            <a:spAutoFit/>
          </a:bodyPr>
          <a:lstStyle/>
          <a:p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প্রসেসর-এর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7260080" y="7272148"/>
            <a:ext cx="4471499" cy="7017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7844" tIns="53922" rIns="107844" bIns="53922" rtlCol="0">
            <a:spAutoFit/>
          </a:bodyPr>
          <a:lstStyle/>
          <a:p>
            <a:r>
              <a:rPr lang="en-US" sz="3800" b="1" spc="-17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i, ii ও iii</a:t>
            </a:r>
            <a:endParaRPr lang="en-US" sz="3800" b="1" spc="-17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185107" y="7300414"/>
            <a:ext cx="4585232" cy="7017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7844" tIns="53922" rIns="107844" bIns="53922" rtlCol="0">
            <a:spAutoFit/>
          </a:bodyPr>
          <a:lstStyle/>
          <a:p>
            <a:r>
              <a:rPr lang="en-US" sz="3800" b="1" spc="-17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  <a:endParaRPr lang="en-US" sz="3800" b="1" spc="-17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7260080" y="6482098"/>
            <a:ext cx="4471499" cy="7017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7844" tIns="53922" rIns="107844" bIns="53922" rtlCol="0">
            <a:spAutoFit/>
          </a:bodyPr>
          <a:lstStyle/>
          <a:p>
            <a:r>
              <a:rPr lang="en-US" sz="3800" b="1" spc="-17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  <a:endParaRPr lang="en-US" sz="3800" b="1" spc="-17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85105" y="4881969"/>
            <a:ext cx="3822701" cy="7017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7844" tIns="53922" rIns="107844" bIns="53922" rtlCol="0">
            <a:spAutoFit/>
          </a:bodyPr>
          <a:lstStyle/>
          <a:p>
            <a:r>
              <a:rPr lang="en-US" sz="3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en-US" sz="3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3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endParaRPr lang="en-US" sz="38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52307" y="4881969"/>
            <a:ext cx="2858517" cy="7017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7844" tIns="53922" rIns="107844" bIns="53922" rtlCol="0">
            <a:spAutoFit/>
          </a:bodyPr>
          <a:lstStyle/>
          <a:p>
            <a:r>
              <a:rPr lang="en-US" sz="3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3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3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endParaRPr lang="en-US" sz="38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563808" y="4881968"/>
            <a:ext cx="3167772" cy="7017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7844" tIns="53922" rIns="107844" bIns="53922" rtlCol="0">
            <a:spAutoFit/>
          </a:bodyPr>
          <a:lstStyle/>
          <a:p>
            <a:r>
              <a:rPr lang="en-US" sz="3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3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রেজিস্টার</a:t>
            </a:r>
            <a:r>
              <a:rPr lang="en-US" sz="3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3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8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22009" r="5249" b="41073"/>
          <a:stretch/>
        </p:blipFill>
        <p:spPr>
          <a:xfrm>
            <a:off x="8124091" y="274321"/>
            <a:ext cx="3809604" cy="8353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9986" r="4878" b="29301"/>
          <a:stretch/>
        </p:blipFill>
        <p:spPr>
          <a:xfrm>
            <a:off x="8034469" y="260372"/>
            <a:ext cx="4171633" cy="892702"/>
          </a:xfrm>
          <a:prstGeom prst="rect">
            <a:avLst/>
          </a:prstGeom>
          <a:ln>
            <a:solidFill>
              <a:srgbClr val="0039FF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1185106" y="5678532"/>
            <a:ext cx="10546472" cy="7755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7844" tIns="53922" rIns="107844" bIns="53922" rtlCol="0">
            <a:spAutoFit/>
          </a:bodyPr>
          <a:lstStyle/>
          <a:p>
            <a:r>
              <a:rPr lang="en-US" sz="4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  <a:endParaRPr lang="en-US" sz="42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40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3111504" y="784217"/>
            <a:ext cx="6400799" cy="1233497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bn-BD" sz="8500" b="1" spc="-177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500" b="1" spc="-177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8500" b="1" spc="-177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8500" b="1" spc="-177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7951" y="2468880"/>
            <a:ext cx="126238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11664959" y="195941"/>
            <a:ext cx="981679" cy="2272939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844" tIns="53922" rIns="107844" bIns="5392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11023604" y="182880"/>
            <a:ext cx="981679" cy="2272939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844" tIns="53922" rIns="107844" bIns="5392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184151" y="182880"/>
            <a:ext cx="869951" cy="2272939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844" tIns="53922" rIns="107844" bIns="5392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730248" y="182880"/>
            <a:ext cx="869951" cy="2272939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844" tIns="53922" rIns="107844" bIns="5392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1778001" y="365760"/>
            <a:ext cx="2302511" cy="21031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8454390" y="365760"/>
            <a:ext cx="2302511" cy="21031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00" y="4297681"/>
            <a:ext cx="4533900" cy="3503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84152" y="3200400"/>
            <a:ext cx="12261848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107844" tIns="53922" rIns="107844" bIns="53922">
            <a:spAutoFit/>
          </a:bodyPr>
          <a:lstStyle/>
          <a:p>
            <a:pPr algn="ctr"/>
            <a:r>
              <a:rPr lang="en-US" sz="6400" spc="-177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6400" spc="-177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6400" spc="-177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400" spc="-177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6400" spc="-177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400" spc="-177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মস্তিষ্ক</a:t>
            </a:r>
            <a:r>
              <a:rPr lang="en-US" sz="6400" spc="-177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400" spc="-177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স্বরূপ</a:t>
            </a:r>
            <a:r>
              <a:rPr lang="en-US" sz="6400" spc="-177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6400" spc="-177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6400" spc="-177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400" spc="-177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400" spc="-177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400" spc="-177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95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34200" y="1097280"/>
            <a:ext cx="4693920" cy="6217920"/>
          </a:xfrm>
        </p:spPr>
        <p:txBody>
          <a:bodyPr lIns="120170" tIns="60085" rIns="120170" bIns="60085"/>
          <a:lstStyle/>
          <a:p>
            <a:pPr>
              <a:lnSpc>
                <a:spcPct val="90000"/>
              </a:lnSpc>
            </a:pPr>
            <a:endParaRPr lang="en-US" sz="37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37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bn-BD" sz="37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bn-BD" sz="37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bn-BD" sz="37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৭ম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১৪</a:t>
            </a:r>
          </a:p>
          <a:p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50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:  </a:t>
            </a:r>
          </a:p>
          <a:p>
            <a:pPr>
              <a:lnSpc>
                <a:spcPct val="90000"/>
              </a:lnSpc>
            </a:pPr>
            <a:endParaRPr lang="bn-BD" sz="24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173480" y="1097280"/>
            <a:ext cx="5227320" cy="612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sz="37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latin typeface="Nikosh" pitchFamily="2" charset="0"/>
                <a:cs typeface="Nikosh" pitchFamily="2" charset="0"/>
              </a:rPr>
              <a:t>মোছাঃ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পারভীন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আক্তার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600" dirty="0" err="1">
                <a:latin typeface="Nikosh" pitchFamily="2" charset="0"/>
                <a:cs typeface="Nikosh" pitchFamily="2" charset="0"/>
              </a:rPr>
              <a:t>ফুলহরি</a:t>
            </a:r>
            <a:r>
              <a:rPr lang="en-US" sz="2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>
                <a:latin typeface="Nikosh" pitchFamily="2" charset="0"/>
                <a:cs typeface="Nikosh" pitchFamily="2" charset="0"/>
              </a:rPr>
              <a:t>মাধ্যমিক</a:t>
            </a:r>
            <a:r>
              <a:rPr lang="en-US" sz="2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>
                <a:latin typeface="Nikosh" pitchFamily="2" charset="0"/>
                <a:cs typeface="Nikosh" pitchFamily="2" charset="0"/>
              </a:rPr>
              <a:t>বিদ্যালয়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100" dirty="0" err="1">
                <a:latin typeface="Nikosh" pitchFamily="2" charset="0"/>
                <a:cs typeface="Nikosh" pitchFamily="2" charset="0"/>
              </a:rPr>
              <a:t>pervinakta</a:t>
            </a:r>
            <a:r>
              <a:rPr lang="bn-BD" sz="2100" dirty="0">
                <a:latin typeface="Nikosh" pitchFamily="2" charset="0"/>
                <a:cs typeface="Nikosh" pitchFamily="2" charset="0"/>
              </a:rPr>
              <a:t>r</a:t>
            </a:r>
            <a:r>
              <a:rPr lang="en-US" sz="2100" dirty="0">
                <a:latin typeface="Nikosh" pitchFamily="2" charset="0"/>
                <a:cs typeface="Nikosh" pitchFamily="2" charset="0"/>
              </a:rPr>
              <a:t>1984@gmail.com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Nikosh" pitchFamily="2" charset="0"/>
                <a:cs typeface="Nikosh" pitchFamily="2" charset="0"/>
              </a:rPr>
              <a:t>Mobile: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01735275175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lIns="120170" tIns="60085" rIns="120170" bIns="60085"/>
          <a:lstStyle/>
          <a:p>
            <a:fld id="{FD001031-A06E-4B86-9FCA-158417A87459}" type="datetime1">
              <a:rPr lang="en-US" smtClean="0"/>
              <a:pPr/>
              <a:t>2/9/2020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120170" tIns="60085" rIns="120170" bIns="60085"/>
          <a:lstStyle/>
          <a:p>
            <a:fld id="{B26EFD1D-6E81-4B63-8A69-79648248B86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490" y="2215098"/>
            <a:ext cx="1873301" cy="23569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0600" y="577536"/>
            <a:ext cx="3520440" cy="936951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>
              <a:buNone/>
            </a:pPr>
            <a:r>
              <a:rPr lang="en-US" sz="53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sz="53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07480" y="1946359"/>
            <a:ext cx="133350" cy="5277401"/>
          </a:xfrm>
          <a:prstGeom prst="rect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147876" tIns="73940" rIns="147876" bIns="73940" rtlCol="0" anchor="ctr"/>
          <a:lstStyle/>
          <a:p>
            <a:pPr algn="ctr"/>
            <a:endParaRPr lang="en-US"/>
          </a:p>
        </p:txBody>
      </p:sp>
      <p:pic>
        <p:nvPicPr>
          <p:cNvPr id="13" name="Picture 12" descr="7.jpg"/>
          <p:cNvPicPr>
            <a:picLocks noChangeAspect="1"/>
          </p:cNvPicPr>
          <p:nvPr/>
        </p:nvPicPr>
        <p:blipFill rotWithShape="1">
          <a:blip r:embed="rId3"/>
          <a:srcRect t="-2" r="-180" b="1990"/>
          <a:stretch/>
        </p:blipFill>
        <p:spPr>
          <a:xfrm>
            <a:off x="8258996" y="2307731"/>
            <a:ext cx="1875604" cy="227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0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7269" y="4826673"/>
            <a:ext cx="9156700" cy="2234458"/>
          </a:xfrm>
          <a:prstGeom prst="rect">
            <a:avLst/>
          </a:prstGeom>
          <a:noFill/>
        </p:spPr>
        <p:txBody>
          <a:bodyPr wrap="square" lIns="107844" tIns="53922" rIns="107844" bIns="53922" rtlCol="0">
            <a:spAutoFit/>
          </a:bodyPr>
          <a:lstStyle/>
          <a:p>
            <a:pPr algn="ctr"/>
            <a:r>
              <a:rPr lang="en-US" sz="13600" b="1" spc="-354" dirty="0" err="1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600" b="1" spc="-354" dirty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600" b="1" spc="-354" dirty="0" err="1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600" b="1" spc="-354" dirty="0">
              <a:ln>
                <a:solidFill>
                  <a:srgbClr val="C00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017" y="827315"/>
            <a:ext cx="5401204" cy="4297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32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0"/>
          <a:stretch/>
        </p:blipFill>
        <p:spPr>
          <a:xfrm>
            <a:off x="4900644" y="755180"/>
            <a:ext cx="3800413" cy="4591884"/>
          </a:xfrm>
          <a:prstGeom prst="rect">
            <a:avLst/>
          </a:prstGeom>
          <a:ln w="76200" cap="sq">
            <a:solidFill>
              <a:srgbClr val="0039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angle 7"/>
          <p:cNvSpPr/>
          <p:nvPr/>
        </p:nvSpPr>
        <p:spPr>
          <a:xfrm>
            <a:off x="711200" y="6409444"/>
            <a:ext cx="11468100" cy="997196"/>
          </a:xfrm>
          <a:prstGeom prst="rect">
            <a:avLst/>
          </a:prstGeom>
        </p:spPr>
        <p:txBody>
          <a:bodyPr wrap="square" lIns="107844" tIns="53922" rIns="107844" bIns="53922">
            <a:spAutoFit/>
          </a:bodyPr>
          <a:lstStyle/>
          <a:p>
            <a:pPr algn="ctr"/>
            <a:r>
              <a:rPr lang="en-US" sz="5700" dirty="0" err="1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5700" dirty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5700" dirty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5700" dirty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5700" dirty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5700" dirty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5700" dirty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7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05320" y="6400801"/>
            <a:ext cx="3707909" cy="997196"/>
          </a:xfrm>
          <a:prstGeom prst="rect">
            <a:avLst/>
          </a:prstGeom>
        </p:spPr>
        <p:txBody>
          <a:bodyPr wrap="square" lIns="107844" tIns="53922" rIns="107844" bIns="53922">
            <a:spAutoFit/>
          </a:bodyPr>
          <a:lstStyle/>
          <a:p>
            <a:pPr algn="ctr"/>
            <a:r>
              <a:rPr lang="en-US" sz="5700" dirty="0" err="1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মস্তিষ্ক</a:t>
            </a:r>
            <a:endParaRPr lang="en-US" sz="4700" dirty="0">
              <a:ln w="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6212035" y="773616"/>
            <a:ext cx="1102066" cy="54810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844" tIns="53922" rIns="107844" bIns="53922"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" t="2694" r="11232" b="5555"/>
          <a:stretch/>
        </p:blipFill>
        <p:spPr>
          <a:xfrm flipH="1">
            <a:off x="4160924" y="640080"/>
            <a:ext cx="5245100" cy="52798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533400" y="6483312"/>
            <a:ext cx="11823700" cy="923329"/>
          </a:xfrm>
          <a:prstGeom prst="rect">
            <a:avLst/>
          </a:prstGeom>
        </p:spPr>
        <p:txBody>
          <a:bodyPr wrap="square" lIns="107844" tIns="53922" rIns="107844" bIns="53922">
            <a:spAutoFit/>
          </a:bodyPr>
          <a:lstStyle/>
          <a:p>
            <a:pPr algn="ctr"/>
            <a:r>
              <a:rPr lang="en-US" sz="5200" dirty="0" err="1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5200" dirty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ইউনিটের</a:t>
            </a:r>
            <a:r>
              <a:rPr lang="en-US" sz="5200" dirty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5200" dirty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5200" dirty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5200" dirty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5200" dirty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200" dirty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200" dirty="0">
              <a:ln w="0">
                <a:solidFill>
                  <a:srgbClr val="00B0F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5320" y="6409444"/>
            <a:ext cx="3707909" cy="997196"/>
          </a:xfrm>
          <a:prstGeom prst="rect">
            <a:avLst/>
          </a:prstGeom>
        </p:spPr>
        <p:txBody>
          <a:bodyPr wrap="square" lIns="107844" tIns="53922" rIns="107844" bIns="53922">
            <a:spAutoFit/>
          </a:bodyPr>
          <a:lstStyle/>
          <a:p>
            <a:pPr algn="ctr"/>
            <a:r>
              <a:rPr lang="en-US" sz="5700" dirty="0" err="1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endParaRPr lang="en-US" sz="4700" dirty="0">
              <a:ln w="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1965" y="1139482"/>
            <a:ext cx="1613535" cy="1603718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844" tIns="53922" rIns="107844" bIns="5392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0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/>
      <p:bldP spid="12" grpId="1"/>
      <p:bldP spid="2" grpId="0" animBg="1"/>
      <p:bldP spid="2" grpId="1" animBg="1"/>
      <p:bldP spid="9" grpId="0"/>
      <p:bldP spid="9" grpId="1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9618159">
            <a:off x="281954" y="1810541"/>
            <a:ext cx="3833300" cy="701730"/>
          </a:xfrm>
          <a:prstGeom prst="rect">
            <a:avLst/>
          </a:prstGeom>
          <a:noFill/>
        </p:spPr>
        <p:txBody>
          <a:bodyPr wrap="square" lIns="107844" tIns="53922" rIns="107844" bIns="53922" rtlCol="0">
            <a:spAutoFit/>
          </a:bodyPr>
          <a:lstStyle/>
          <a:p>
            <a:pPr algn="ctr"/>
            <a:r>
              <a:rPr lang="en-US" sz="3800" b="1" u="sng" dirty="0" err="1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800" b="1" u="sng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u="sng" dirty="0" err="1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800" b="1" u="sng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u="sng" dirty="0" err="1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3800" b="1" u="sng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32722" y="367260"/>
            <a:ext cx="3701678" cy="1735860"/>
          </a:xfrm>
          <a:prstGeom prst="rect">
            <a:avLst/>
          </a:prstGeom>
        </p:spPr>
        <p:txBody>
          <a:bodyPr wrap="square" lIns="107844" tIns="53922" rIns="107844" bIns="53922">
            <a:spAutoFit/>
          </a:bodyPr>
          <a:lstStyle/>
          <a:p>
            <a:pPr algn="ctr"/>
            <a:r>
              <a:rPr lang="en-US" sz="10400" b="1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bn-BD" sz="10400" b="1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500" b="1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17" y="2377441"/>
            <a:ext cx="6182783" cy="414415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5562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8904" y="1672045"/>
            <a:ext cx="12585699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267200" y="182881"/>
            <a:ext cx="4267200" cy="1588127"/>
          </a:xfrm>
          <a:prstGeom prst="rect">
            <a:avLst/>
          </a:prstGeom>
          <a:noFill/>
          <a:ln>
            <a:noFill/>
          </a:ln>
        </p:spPr>
        <p:txBody>
          <a:bodyPr wrap="square" lIns="107844" tIns="53922" rIns="107844" bIns="53922" rtlCol="0">
            <a:spAutoFit/>
          </a:bodyPr>
          <a:lstStyle/>
          <a:p>
            <a:pPr algn="ctr"/>
            <a:r>
              <a:rPr lang="en-US" sz="9400" b="1" spc="-177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400" spc="-177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2377440"/>
            <a:ext cx="11823700" cy="51206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r>
              <a:rPr lang="en-US" sz="47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7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7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7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7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47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7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en-US" sz="47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7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7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7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7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7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en-US" sz="47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7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7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7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7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7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7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en-US" sz="47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47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7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7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7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7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4700" dirty="0">
              <a:ln>
                <a:solidFill>
                  <a:srgbClr val="0070C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7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7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en-US" sz="47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47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7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7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7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700" dirty="0">
              <a:ln>
                <a:solidFill>
                  <a:srgbClr val="0070C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22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00" y="822960"/>
            <a:ext cx="6845300" cy="5167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155700" y="6431781"/>
            <a:ext cx="10587182" cy="96147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47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ল্যাপটপের</a:t>
            </a:r>
            <a:r>
              <a:rPr lang="en-US" sz="47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7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অংশটি</a:t>
            </a:r>
            <a:r>
              <a:rPr lang="en-US" sz="47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সবকিছু</a:t>
            </a:r>
            <a:r>
              <a:rPr lang="en-US" sz="47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47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7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47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64648" y="6353726"/>
            <a:ext cx="4081041" cy="10058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7844" tIns="53922" rIns="107844" bIns="53922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0400" b="1" spc="59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endParaRPr lang="en-US" sz="10400" b="1" spc="59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36120" y="4572001"/>
            <a:ext cx="3298747" cy="7948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ইন্টিগ্রেটেড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সার্কিট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33" y="1188588"/>
            <a:ext cx="3306689" cy="32419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569" y="1188588"/>
            <a:ext cx="3255345" cy="3241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2" b="12311"/>
          <a:stretch/>
        </p:blipFill>
        <p:spPr>
          <a:xfrm>
            <a:off x="4736120" y="1188589"/>
            <a:ext cx="3298747" cy="32419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849990" y="4572001"/>
            <a:ext cx="3290048" cy="7948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4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ট্রানজিস্টার</a:t>
            </a:r>
            <a:endParaRPr lang="en-US" sz="4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09569" y="4600935"/>
            <a:ext cx="3255345" cy="7659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5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চিপ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6246" y="274321"/>
            <a:ext cx="5843930" cy="7226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5" b="11828"/>
          <a:stretch/>
        </p:blipFill>
        <p:spPr>
          <a:xfrm>
            <a:off x="849990" y="5486400"/>
            <a:ext cx="2998750" cy="25041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04782" y="5686978"/>
            <a:ext cx="5511800" cy="21031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মাইক্রোপ্রসেসরের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ট্রানজিস্টরের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2300টি </a:t>
            </a:r>
            <a:r>
              <a:rPr lang="en-US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বর্তমানের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কোর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সেভেন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ট্রানজিস্টরের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227,00,00,000টি।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3848740" y="6002924"/>
            <a:ext cx="2486132" cy="1435835"/>
          </a:xfrm>
          <a:prstGeom prst="leftArrow">
            <a:avLst>
              <a:gd name="adj1" fmla="val 70374"/>
              <a:gd name="adj2" fmla="val 2560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ছোট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মাইক্রোপ্রসেসর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044701" y="6227978"/>
            <a:ext cx="1212273" cy="995782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844" tIns="53922" rIns="107844" bIns="5392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9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1" grpId="0" animBg="1"/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 rot="20117058" flipV="1">
            <a:off x="6695456" y="1954030"/>
            <a:ext cx="2637018" cy="1478573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07844" tIns="53922" rIns="107844" bIns="53922"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flipH="1" flipV="1">
            <a:off x="2755898" y="2261062"/>
            <a:ext cx="2586182" cy="207818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07844" tIns="53922" rIns="107844" bIns="53922"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flipV="1">
            <a:off x="7208981" y="4663440"/>
            <a:ext cx="1818409" cy="693986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07844" tIns="53922" rIns="107844" bIns="53922"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9994888" flipV="1">
            <a:off x="3665632" y="4487146"/>
            <a:ext cx="2311400" cy="876866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07844" tIns="53922" rIns="107844" bIns="53922"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/>
          <a:stretch/>
        </p:blipFill>
        <p:spPr>
          <a:xfrm>
            <a:off x="8826910" y="1005840"/>
            <a:ext cx="2990104" cy="22174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3" t="10660" b="6620"/>
          <a:stretch/>
        </p:blipFill>
        <p:spPr>
          <a:xfrm rot="3710154" flipH="1">
            <a:off x="393690" y="937128"/>
            <a:ext cx="2387390" cy="17534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374" y="2134282"/>
            <a:ext cx="3330243" cy="25291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4" b="5741"/>
          <a:stretch/>
        </p:blipFill>
        <p:spPr>
          <a:xfrm>
            <a:off x="8567830" y="3086194"/>
            <a:ext cx="2989170" cy="2907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423234" y="5200381"/>
            <a:ext cx="1415124" cy="13916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556499" y="5376839"/>
            <a:ext cx="1113667" cy="103227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1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‍Six\input\mnn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6"/>
          <a:stretch/>
        </p:blipFill>
        <p:spPr bwMode="auto">
          <a:xfrm>
            <a:off x="1043543" y="3398862"/>
            <a:ext cx="2793497" cy="245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E:\‍Six\input\mnn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4" t="6465" r="8521" b="29833"/>
          <a:stretch/>
        </p:blipFill>
        <p:spPr bwMode="auto">
          <a:xfrm>
            <a:off x="1283437" y="3596193"/>
            <a:ext cx="2408383" cy="156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290050" y="3173382"/>
            <a:ext cx="1535546" cy="8915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844" tIns="53922" rIns="107844" bIns="53922"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754490" y="3757205"/>
            <a:ext cx="1469423" cy="126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1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19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4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4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1300" y="457201"/>
            <a:ext cx="9601200" cy="9106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5200" spc="177" dirty="0" err="1">
                <a:ln w="11430"/>
                <a:solidFill>
                  <a:schemeClr val="tx1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তিনটি</a:t>
            </a:r>
            <a:r>
              <a:rPr lang="en-US" sz="5200" spc="177" dirty="0">
                <a:ln w="11430"/>
                <a:solidFill>
                  <a:schemeClr val="tx1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200" spc="177" dirty="0" err="1">
                <a:ln w="11430"/>
                <a:solidFill>
                  <a:schemeClr val="tx1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ইউনিটের</a:t>
            </a:r>
            <a:r>
              <a:rPr lang="en-US" sz="5200" spc="177" dirty="0">
                <a:ln w="11430"/>
                <a:solidFill>
                  <a:schemeClr val="tx1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200" spc="177" dirty="0" err="1">
                <a:ln w="11430"/>
                <a:solidFill>
                  <a:schemeClr val="tx1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সমন্বয়ে</a:t>
            </a:r>
            <a:r>
              <a:rPr lang="en-US" sz="5200" spc="177" dirty="0">
                <a:ln w="11430"/>
                <a:solidFill>
                  <a:schemeClr val="tx1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200" spc="177" dirty="0" err="1">
                <a:ln w="11430"/>
                <a:solidFill>
                  <a:schemeClr val="tx1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প্রসেসর</a:t>
            </a:r>
            <a:r>
              <a:rPr lang="en-US" sz="5200" spc="177" dirty="0">
                <a:ln w="11430"/>
                <a:solidFill>
                  <a:schemeClr val="tx1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200" spc="177" dirty="0" err="1">
                <a:ln w="11430"/>
                <a:solidFill>
                  <a:schemeClr val="tx1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গঠিত</a:t>
            </a:r>
            <a:r>
              <a:rPr lang="en-US" sz="5200" spc="177" dirty="0">
                <a:ln w="11430"/>
                <a:solidFill>
                  <a:schemeClr val="tx1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200" spc="177" dirty="0" err="1">
                <a:ln w="11430"/>
                <a:solidFill>
                  <a:schemeClr val="tx1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হয়</a:t>
            </a:r>
            <a:r>
              <a:rPr lang="en-US" sz="5200" spc="177" dirty="0">
                <a:ln w="11430"/>
                <a:solidFill>
                  <a:schemeClr val="tx1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।</a:t>
            </a:r>
            <a:endParaRPr lang="en-US" sz="5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9221" y="6794642"/>
            <a:ext cx="4250394" cy="7948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ইউনিট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78400" y="6784258"/>
            <a:ext cx="3193384" cy="7948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65025" y="6759982"/>
            <a:ext cx="2903076" cy="7948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রেজিস্টার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স্মৃতি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7" t="1991" r="15491" b="529"/>
          <a:stretch/>
        </p:blipFill>
        <p:spPr>
          <a:xfrm>
            <a:off x="4310217" y="1315556"/>
            <a:ext cx="3957484" cy="41510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222500" y="6197270"/>
            <a:ext cx="779406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2"/>
          </p:cNvCxnSpPr>
          <p:nvPr/>
        </p:nvCxnSpPr>
        <p:spPr>
          <a:xfrm>
            <a:off x="6288959" y="5466556"/>
            <a:ext cx="0" cy="76279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311901" y="6175210"/>
            <a:ext cx="1" cy="57365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257487" y="6192907"/>
            <a:ext cx="1" cy="57365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9974007" y="6175210"/>
            <a:ext cx="1" cy="57365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61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705</Words>
  <Application>Microsoft Office PowerPoint</Application>
  <PresentationFormat>Custom</PresentationFormat>
  <Paragraphs>180</Paragraphs>
  <Slides>20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</dc:creator>
  <cp:lastModifiedBy>FH</cp:lastModifiedBy>
  <cp:revision>8</cp:revision>
  <dcterms:created xsi:type="dcterms:W3CDTF">2006-08-16T00:00:00Z</dcterms:created>
  <dcterms:modified xsi:type="dcterms:W3CDTF">2020-02-09T17:55:43Z</dcterms:modified>
</cp:coreProperties>
</file>