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38" r:id="rId2"/>
    <p:sldId id="339" r:id="rId3"/>
    <p:sldId id="340" r:id="rId4"/>
    <p:sldId id="286" r:id="rId5"/>
    <p:sldId id="287" r:id="rId6"/>
    <p:sldId id="315" r:id="rId7"/>
    <p:sldId id="316" r:id="rId8"/>
    <p:sldId id="317" r:id="rId9"/>
    <p:sldId id="319" r:id="rId10"/>
    <p:sldId id="320" r:id="rId11"/>
    <p:sldId id="329" r:id="rId12"/>
    <p:sldId id="324" r:id="rId13"/>
    <p:sldId id="303" r:id="rId14"/>
    <p:sldId id="330" r:id="rId15"/>
    <p:sldId id="331" r:id="rId16"/>
    <p:sldId id="312" r:id="rId17"/>
    <p:sldId id="343" r:id="rId18"/>
    <p:sldId id="34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09"/>
    <a:srgbClr val="C5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B04CC-A9DE-4D66-940B-97A76D08192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9A48C-9FF9-42D8-9458-A320DCAE6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1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38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9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0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6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A48C-9FF9-42D8-9458-A320DCAE6E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6B41E9-63FA-4960-9058-F42BD353E573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zadhrasel1981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667000" y="1066800"/>
            <a:ext cx="3581400" cy="609601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Welcome.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989926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6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0054"/>
            <a:ext cx="29427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  <a:cs typeface="Aparajita" pitchFamily="34" charset="0"/>
              </a:rPr>
              <a:t>Culture</a:t>
            </a:r>
            <a:endParaRPr lang="en-US" sz="3600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9584" y="864695"/>
            <a:ext cx="7391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Meaning : </a:t>
            </a:r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Arts/beliefs, Special way of show.</a:t>
            </a:r>
            <a:endParaRPr lang="en-US" sz="3200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086" y="5741302"/>
            <a:ext cx="660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We have our own culture to proud.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r="39204"/>
          <a:stretch/>
        </p:blipFill>
        <p:spPr>
          <a:xfrm>
            <a:off x="5486400" y="1941913"/>
            <a:ext cx="2895600" cy="3326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6" r="2222"/>
          <a:stretch/>
        </p:blipFill>
        <p:spPr>
          <a:xfrm>
            <a:off x="1359584" y="1941913"/>
            <a:ext cx="3009900" cy="32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660548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ndalus" pitchFamily="18" charset="-78"/>
                <a:cs typeface="Andalus" pitchFamily="18" charset="-78"/>
              </a:rPr>
              <a:t>Toddlers play with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toys or dogs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or other pets in the dust.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2" y="1905001"/>
            <a:ext cx="7463972" cy="3505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688770" y="804516"/>
            <a:ext cx="1981200" cy="38773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715935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Toddlers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412" y="730584"/>
            <a:ext cx="26143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Infant, baby, kid.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842" y="228600"/>
            <a:ext cx="18759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  <a:cs typeface="Aparajita" pitchFamily="34" charset="0"/>
              </a:rPr>
              <a:t>L</a:t>
            </a:r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ice</a:t>
            </a:r>
            <a:endParaRPr lang="en-US" sz="3200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5271" y="926812"/>
            <a:ext cx="62810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Meaning : One kind of </a:t>
            </a:r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Parasites.</a:t>
            </a:r>
            <a:endParaRPr lang="en-US" sz="3200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514" y="5638800"/>
            <a:ext cx="74966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Village women pick up lice sitting in yard.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9"/>
          <a:stretch/>
        </p:blipFill>
        <p:spPr>
          <a:xfrm>
            <a:off x="381000" y="1897946"/>
            <a:ext cx="40386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"/>
          <a:stretch/>
        </p:blipFill>
        <p:spPr>
          <a:xfrm>
            <a:off x="4474028" y="1897946"/>
            <a:ext cx="3962401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5798"/>
            <a:ext cx="586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They also dive for natural pearls in waters.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04" y="151963"/>
            <a:ext cx="2565401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52" y="1828800"/>
            <a:ext cx="2565401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017" y="2239568"/>
            <a:ext cx="59957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Sometimes, they camp for a couple of weeks.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30165" r="317"/>
          <a:stretch/>
        </p:blipFill>
        <p:spPr>
          <a:xfrm>
            <a:off x="6437452" y="3183469"/>
            <a:ext cx="2565401" cy="17001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3233476"/>
            <a:ext cx="62836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Women go from door to door to sell bangles, cosmetics and other things.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52" y="4955541"/>
            <a:ext cx="2565401" cy="1683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4003" y="5334000"/>
            <a:ext cx="57903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  <a:cs typeface="Andalus" pitchFamily="18" charset="-78"/>
              </a:rPr>
              <a:t>They also try to heal pains of old people often by sucking out blood from their body</a:t>
            </a:r>
            <a:r>
              <a:rPr lang="en-US" sz="2000" b="1" dirty="0" smtClean="0">
                <a:solidFill>
                  <a:srgbClr val="002060"/>
                </a:solidFill>
                <a:latin typeface="Book Antiqua" pitchFamily="18" charset="0"/>
                <a:cs typeface="Andalus" pitchFamily="18" charset="-78"/>
              </a:rPr>
              <a:t>.</a:t>
            </a:r>
            <a:endParaRPr lang="en-US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09800"/>
            <a:ext cx="77724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1 Who are river gypsies?</a:t>
            </a:r>
          </a:p>
          <a:p>
            <a:r>
              <a:rPr lang="en-US" sz="2800" b="1" dirty="0">
                <a:latin typeface="Book Antiqua" pitchFamily="18" charset="0"/>
              </a:rPr>
              <a:t>2 How do they live?</a:t>
            </a:r>
          </a:p>
          <a:p>
            <a:r>
              <a:rPr lang="en-US" sz="2800" b="1" dirty="0">
                <a:latin typeface="Book Antiqua" pitchFamily="18" charset="0"/>
              </a:rPr>
              <a:t>3 What do river gypsies do in winter?</a:t>
            </a:r>
          </a:p>
          <a:p>
            <a:r>
              <a:rPr lang="en-US" sz="2800" b="1" dirty="0">
                <a:latin typeface="Book Antiqua" pitchFamily="18" charset="0"/>
              </a:rPr>
              <a:t>4 What do river gypsy men do for a living</a:t>
            </a:r>
            <a:r>
              <a:rPr lang="en-US" sz="2800" b="1" dirty="0" smtClean="0">
                <a:latin typeface="Book Antiqua" pitchFamily="18" charset="0"/>
              </a:rPr>
              <a:t>?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685800"/>
            <a:ext cx="632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Answer the following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76768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6400" algn="l"/>
                <a:tab pos="1379538" algn="l"/>
                <a:tab pos="3657600" algn="l"/>
              </a:tabLst>
            </a:pPr>
            <a:r>
              <a:rPr lang="en-US" sz="2400" b="1" dirty="0" smtClean="0">
                <a:latin typeface="Book Antiqua" pitchFamily="18" charset="0"/>
              </a:rPr>
              <a:t>	Discuss </a:t>
            </a:r>
            <a:r>
              <a:rPr lang="en-US" sz="2400" b="1" dirty="0">
                <a:latin typeface="Book Antiqua" pitchFamily="18" charset="0"/>
              </a:rPr>
              <a:t>with your partner and circle the right </a:t>
            </a:r>
            <a:r>
              <a:rPr lang="en-US" sz="2400" b="1" dirty="0" smtClean="0">
                <a:latin typeface="Book Antiqua" pitchFamily="18" charset="0"/>
              </a:rPr>
              <a:t>answer</a:t>
            </a:r>
            <a:r>
              <a:rPr lang="en-US" sz="2400" b="1" dirty="0">
                <a:latin typeface="Book Antiqua" pitchFamily="18" charset="0"/>
              </a:rPr>
              <a:t>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1. The </a:t>
            </a:r>
            <a:r>
              <a:rPr lang="en-US" sz="2400" dirty="0">
                <a:latin typeface="Book Antiqua" pitchFamily="18" charset="0"/>
              </a:rPr>
              <a:t>term ‘ethnic’ is connected with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people. </a:t>
            </a:r>
            <a:r>
              <a:rPr lang="en-US" sz="2400" dirty="0" smtClean="0">
                <a:latin typeface="Book Antiqua" pitchFamily="18" charset="0"/>
              </a:rPr>
              <a:t>		b </a:t>
            </a:r>
            <a:r>
              <a:rPr lang="en-US" sz="2400" dirty="0">
                <a:latin typeface="Book Antiqua" pitchFamily="18" charset="0"/>
              </a:rPr>
              <a:t>plants.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animals. </a:t>
            </a:r>
            <a:r>
              <a:rPr lang="en-US" sz="2400" dirty="0" smtClean="0">
                <a:latin typeface="Book Antiqua" pitchFamily="18" charset="0"/>
              </a:rPr>
              <a:t>	d </a:t>
            </a:r>
            <a:r>
              <a:rPr lang="en-US" sz="2400" dirty="0">
                <a:latin typeface="Book Antiqua" pitchFamily="18" charset="0"/>
              </a:rPr>
              <a:t>fishes.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2. River </a:t>
            </a:r>
            <a:r>
              <a:rPr lang="en-US" sz="2400" dirty="0">
                <a:latin typeface="Book Antiqua" pitchFamily="18" charset="0"/>
              </a:rPr>
              <a:t>gypsies roam around on their boats </a:t>
            </a:r>
            <a:r>
              <a:rPr lang="en-US" sz="2400" dirty="0" smtClean="0">
                <a:latin typeface="Book Antiqua" pitchFamily="18" charset="0"/>
              </a:rPr>
              <a:t>	about 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.......</a:t>
            </a:r>
            <a:r>
              <a:rPr lang="en-US" sz="2400" dirty="0">
                <a:latin typeface="Book Antiqua" pitchFamily="18" charset="0"/>
              </a:rPr>
              <a:t>months a year.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six </a:t>
            </a:r>
            <a:r>
              <a:rPr lang="en-US" sz="2400" dirty="0" smtClean="0">
                <a:latin typeface="Book Antiqua" pitchFamily="18" charset="0"/>
              </a:rPr>
              <a:t>		b </a:t>
            </a:r>
            <a:r>
              <a:rPr lang="en-US" sz="2400" dirty="0">
                <a:latin typeface="Book Antiqua" pitchFamily="18" charset="0"/>
              </a:rPr>
              <a:t>seven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eight </a:t>
            </a:r>
            <a:r>
              <a:rPr lang="en-US" sz="2400" dirty="0" smtClean="0">
                <a:latin typeface="Book Antiqua" pitchFamily="18" charset="0"/>
              </a:rPr>
              <a:t>		d </a:t>
            </a:r>
            <a:r>
              <a:rPr lang="en-US" sz="2400" dirty="0">
                <a:latin typeface="Book Antiqua" pitchFamily="18" charset="0"/>
              </a:rPr>
              <a:t>nine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3. River </a:t>
            </a:r>
            <a:r>
              <a:rPr lang="en-US" sz="2400" dirty="0">
                <a:latin typeface="Book Antiqua" pitchFamily="18" charset="0"/>
              </a:rPr>
              <a:t>gypsies live in tents in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summer. </a:t>
            </a:r>
            <a:r>
              <a:rPr lang="en-US" sz="2400" dirty="0" smtClean="0">
                <a:latin typeface="Book Antiqua" pitchFamily="18" charset="0"/>
              </a:rPr>
              <a:t>	b </a:t>
            </a:r>
            <a:r>
              <a:rPr lang="en-US" sz="2400" dirty="0">
                <a:latin typeface="Book Antiqua" pitchFamily="18" charset="0"/>
              </a:rPr>
              <a:t>winter.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monsoon. </a:t>
            </a:r>
            <a:r>
              <a:rPr lang="en-US" sz="2400" dirty="0" smtClean="0">
                <a:latin typeface="Book Antiqua" pitchFamily="18" charset="0"/>
              </a:rPr>
              <a:t>	d </a:t>
            </a:r>
            <a:r>
              <a:rPr lang="en-US" sz="2400" dirty="0">
                <a:latin typeface="Book Antiqua" pitchFamily="18" charset="0"/>
              </a:rPr>
              <a:t>spring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 flipH="1">
            <a:off x="838200" y="1295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flipH="1">
            <a:off x="939800" y="3124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flipH="1">
            <a:off x="3657600" y="38100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857" y="3447871"/>
            <a:ext cx="710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47663" algn="l"/>
              </a:tabLst>
            </a:pPr>
            <a:r>
              <a:rPr lang="en-US" sz="3200" b="1" dirty="0" smtClean="0">
                <a:latin typeface="Book Antiqua" pitchFamily="18" charset="0"/>
              </a:rPr>
              <a:t> You </a:t>
            </a:r>
            <a:r>
              <a:rPr lang="en-US" sz="3200" b="1" dirty="0">
                <a:latin typeface="Book Antiqua" pitchFamily="18" charset="0"/>
              </a:rPr>
              <a:t>seen </a:t>
            </a:r>
            <a:r>
              <a:rPr lang="en-US" sz="3200" b="1" dirty="0" smtClean="0">
                <a:latin typeface="Book Antiqua" pitchFamily="18" charset="0"/>
              </a:rPr>
              <a:t>river gypsies in </a:t>
            </a:r>
            <a:r>
              <a:rPr lang="en-US" sz="3200" b="1" dirty="0">
                <a:latin typeface="Book Antiqua" pitchFamily="18" charset="0"/>
              </a:rPr>
              <a:t>your </a:t>
            </a:r>
            <a:r>
              <a:rPr lang="en-US" sz="3200" b="1" dirty="0" smtClean="0">
                <a:latin typeface="Book Antiqua" pitchFamily="18" charset="0"/>
              </a:rPr>
              <a:t>area. Now write a paragraph on Life style of river.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533400"/>
            <a:ext cx="3276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8108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2057400" y="685800"/>
            <a:ext cx="5029200" cy="198120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MAY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ALLAH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BLESS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YOU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19400"/>
            <a:ext cx="45720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9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981200" y="381000"/>
            <a:ext cx="5029200" cy="205740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Acknowledgement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3528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dirty="0" smtClean="0"/>
              <a:t>GOOGLE</a:t>
            </a:r>
          </a:p>
          <a:p>
            <a:pPr marL="342900" indent="-342900">
              <a:buAutoNum type="arabicPeriod"/>
            </a:pPr>
            <a:r>
              <a:rPr lang="bn-BD" dirty="0" smtClean="0"/>
              <a:t>NATIONAL CURRICULUM &amp; TEXTBOOK BOARD, BANGLADESH.</a:t>
            </a:r>
          </a:p>
          <a:p>
            <a:pPr marL="342900" indent="-342900">
              <a:buAutoNum type="arabicPeriod"/>
            </a:pPr>
            <a:r>
              <a:rPr lang="bn-BD" dirty="0" smtClean="0"/>
              <a:t>TEACHER`S OF AMRIA ISLAMIA ALIM MADRASA.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609600"/>
            <a:ext cx="39453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NikoshBAN" pitchFamily="2" charset="0"/>
                <a:cs typeface="NikoshBAN" pitchFamily="2" charset="0"/>
              </a:rPr>
              <a:t>Introduction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20574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Amzad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Hussain Rasel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At   Teacher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Amria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Islamia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Alim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Madrasah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Dakshin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unamgonj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E-mail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="1" dirty="0">
                <a:latin typeface="NikoshBAN" pitchFamily="2" charset="0"/>
                <a:cs typeface="NikoshBAN" pitchFamily="2" charset="0"/>
                <a:hlinkClick r:id="rId3"/>
              </a:rPr>
              <a:t>amzadhrasel</a:t>
            </a:r>
            <a:r>
              <a:rPr lang="en-US" b="1" dirty="0">
                <a:cs typeface="NikoshBAN" pitchFamily="2" charset="0"/>
                <a:hlinkClick r:id="rId3"/>
              </a:rPr>
              <a:t>1981@gmail.com</a:t>
            </a:r>
            <a:r>
              <a:rPr lang="en-US" b="1" dirty="0"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6" y="1898296"/>
            <a:ext cx="2773741" cy="26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2133600"/>
            <a:ext cx="32893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English 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First </a:t>
            </a:r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Paper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Class  - viii</a:t>
            </a:r>
            <a:endParaRPr lang="en-US" sz="2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Unit  - 07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Lesson - 03 </a:t>
            </a:r>
            <a:endParaRPr lang="en-US" sz="2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3188004" cy="27802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914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Introduction of lesson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9"/>
          <a:stretch/>
        </p:blipFill>
        <p:spPr>
          <a:xfrm>
            <a:off x="5181600" y="659674"/>
            <a:ext cx="3505200" cy="35463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0"/>
          <a:stretch/>
        </p:blipFill>
        <p:spPr>
          <a:xfrm>
            <a:off x="381000" y="685800"/>
            <a:ext cx="4406537" cy="35202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1800" y="4876800"/>
            <a:ext cx="2590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Gypsy</a:t>
            </a:r>
          </a:p>
        </p:txBody>
      </p:sp>
    </p:spTree>
    <p:extLst>
      <p:ext uri="{BB962C8B-B14F-4D97-AF65-F5344CB8AC3E}">
        <p14:creationId xmlns:p14="http://schemas.microsoft.com/office/powerpoint/2010/main" val="5218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986" y="4572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ndalus" pitchFamily="18" charset="-78"/>
                <a:cs typeface="Andalus" pitchFamily="18" charset="-78"/>
              </a:rPr>
              <a:t>Our Today’s Lesson </a:t>
            </a:r>
            <a:endParaRPr lang="en-US" sz="6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586" y="3886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River Gypsies in Bangladesh</a:t>
            </a:r>
          </a:p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Unit-7, Lesson-3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2895600"/>
            <a:ext cx="75438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After studied this lesson. we will be able to---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sk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and answer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the questions.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2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. Read and understand the text.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3. Participate them in a short paragraph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Andal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533400"/>
            <a:ext cx="7391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Learning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ndalus" pitchFamily="2" charset="-78"/>
              </a:rPr>
              <a:t>outcomes--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99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218182"/>
            <a:ext cx="789939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A Look at the pictures and discuss with </a:t>
            </a:r>
            <a:r>
              <a:rPr lang="en-US" sz="2800" b="1" dirty="0" smtClean="0">
                <a:latin typeface="Book Antiqua" pitchFamily="18" charset="0"/>
              </a:rPr>
              <a:t>your mate </a:t>
            </a:r>
            <a:r>
              <a:rPr lang="en-US" sz="2800" b="1" dirty="0">
                <a:latin typeface="Book Antiqua" pitchFamily="18" charset="0"/>
              </a:rPr>
              <a:t>what you see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133600"/>
            <a:ext cx="7899398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787400" y="1295400"/>
            <a:ext cx="2438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 in the Text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2556" y="174992"/>
            <a:ext cx="3000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Gypsies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572" y="990600"/>
            <a:ext cx="716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Meaning : </a:t>
            </a:r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Nomads</a:t>
            </a:r>
            <a:r>
              <a:rPr lang="en-US" sz="3200" b="1" dirty="0">
                <a:latin typeface="Book Antiqua" pitchFamily="18" charset="0"/>
                <a:cs typeface="Aparajita" pitchFamily="34" charset="0"/>
              </a:rPr>
              <a:t>, </a:t>
            </a:r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travelers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585" y="5943600"/>
            <a:ext cx="73442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gypsies are in the habit of nomadic life.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562600" cy="39536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1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45292"/>
            <a:ext cx="3048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Lifestyle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429" y="1372750"/>
            <a:ext cx="716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Meaning : </a:t>
            </a:r>
            <a:r>
              <a:rPr lang="en-US" sz="3200" b="1" dirty="0">
                <a:latin typeface="Book Antiqua" pitchFamily="18" charset="0"/>
                <a:cs typeface="Aparajita" pitchFamily="34" charset="0"/>
              </a:rPr>
              <a:t>existence/way of </a:t>
            </a:r>
            <a:r>
              <a:rPr lang="en-US" sz="3200" b="1" dirty="0" smtClean="0">
                <a:latin typeface="Book Antiqua" pitchFamily="18" charset="0"/>
                <a:cs typeface="Aparajita" pitchFamily="34" charset="0"/>
              </a:rPr>
              <a:t>daily life</a:t>
            </a:r>
            <a:endParaRPr lang="en-US" sz="3200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163" y="5715000"/>
            <a:ext cx="56732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The way of life they lead!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2135900"/>
            <a:ext cx="4714875" cy="31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1967</TotalTime>
  <Words>332</Words>
  <Application>Microsoft Office PowerPoint</Application>
  <PresentationFormat>On-screen Show (4:3)</PresentationFormat>
  <Paragraphs>85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world of Cambrian Multimedia Presentation.</dc:title>
  <dc:creator>Asus</dc:creator>
  <cp:lastModifiedBy>Nabi</cp:lastModifiedBy>
  <cp:revision>276</cp:revision>
  <dcterms:created xsi:type="dcterms:W3CDTF">2013-06-20T16:55:13Z</dcterms:created>
  <dcterms:modified xsi:type="dcterms:W3CDTF">2020-02-09T03:48:54Z</dcterms:modified>
</cp:coreProperties>
</file>