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4" r:id="rId3"/>
    <p:sldId id="271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19" autoAdjust="0"/>
  </p:normalViewPr>
  <p:slideViewPr>
    <p:cSldViewPr>
      <p:cViewPr varScale="1">
        <p:scale>
          <a:sx n="62" d="100"/>
          <a:sy n="62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FC29-75B2-4DC9-9895-E2B318E846C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E036-3BA0-4E86-A387-666946C1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F5 </a:t>
            </a:r>
            <a:r>
              <a:rPr lang="en-US" dirty="0" err="1" smtClean="0"/>
              <a:t>চেপে</a:t>
            </a:r>
            <a:r>
              <a:rPr lang="en-US" dirty="0" smtClean="0"/>
              <a:t> </a:t>
            </a:r>
            <a:r>
              <a:rPr lang="en-US" dirty="0" err="1" smtClean="0"/>
              <a:t>ppt</a:t>
            </a:r>
            <a:r>
              <a:rPr lang="en-US" dirty="0" smtClean="0"/>
              <a:t> open </a:t>
            </a:r>
            <a:r>
              <a:rPr lang="en-US" dirty="0" err="1" smtClean="0"/>
              <a:t>করলে</a:t>
            </a:r>
            <a:r>
              <a:rPr lang="en-US" dirty="0" smtClean="0"/>
              <a:t> hide slide </a:t>
            </a:r>
            <a:r>
              <a:rPr lang="en-US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এসম্পর্কে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আবহ সৃষ্টিতে উদ্দীপনা মূলক এই ছবি সংযোজন করা হলো, শিক্ষক চাইলে তা পরিবর্তন করে নিতে পারেন।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 </a:t>
            </a:r>
            <a:r>
              <a:rPr lang="bn-IN" baseline="0" dirty="0" smtClean="0"/>
              <a:t>উল</a:t>
            </a:r>
            <a:r>
              <a:rPr lang="en-US" baseline="0" dirty="0" err="1" smtClean="0"/>
              <a:t>্লেখিত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এজাতীয়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dirty="0" err="1" smtClean="0"/>
              <a:t>পাঠশিরোনাম</a:t>
            </a:r>
            <a:r>
              <a:rPr lang="bn-IN" dirty="0" smtClean="0"/>
              <a:t> বের করার চেষ্টা</a:t>
            </a:r>
            <a:r>
              <a:rPr lang="bn-IN" baseline="0" dirty="0" smtClean="0"/>
              <a:t>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শিখন ফল অনুযায়ী ধারাবাহিক ভাবে</a:t>
            </a:r>
            <a:r>
              <a:rPr lang="en-US" baseline="0" dirty="0" smtClean="0"/>
              <a:t> </a:t>
            </a:r>
            <a:r>
              <a:rPr lang="bn-IN" baseline="0" dirty="0" smtClean="0"/>
              <a:t>পাঠ উপস্থাপন করার জন্য </a:t>
            </a:r>
            <a:r>
              <a:rPr lang="bn-IN" dirty="0" smtClean="0"/>
              <a:t>এই স্লাইডটি রাখা</a:t>
            </a:r>
            <a:r>
              <a:rPr lang="bn-IN" baseline="0" dirty="0" smtClean="0"/>
              <a:t> হয়েছে।</a:t>
            </a:r>
            <a:r>
              <a:rPr lang="bn-IN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8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উদ্ভিদ</a:t>
            </a:r>
            <a:r>
              <a:rPr lang="bn-IN" baseline="0" dirty="0" smtClean="0"/>
              <a:t> নিজের খাদ্য নিজে তৈরি করতে পারে  প্রাণী কি তা পারে দেখাওর জন্য এই ছবি।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1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বাস্তুতন্ত্রকে</a:t>
            </a:r>
            <a:r>
              <a:rPr lang="bn-IN" baseline="0" dirty="0" smtClean="0"/>
              <a:t> কার্যকরী রাখার জন্য যে সকল জীব ভূমিকা রাখে তাদের তিনটির মধ্যে খাদ্য শিকলের মাধ্যমে দুটি যেমন  </a:t>
            </a:r>
            <a:r>
              <a:rPr lang="bn-IN" sz="1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উৎপাদক ও খাদক দেখানো</a:t>
            </a:r>
            <a:r>
              <a:rPr lang="bn-IN" sz="1200" baseline="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হয়েছে । যা খাদ্য শিকল গঠন করে । </a:t>
            </a:r>
            <a:r>
              <a:rPr lang="bn-IN" sz="1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IN" sz="1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স্থানান্তর হচ্ছে তা দেখানোর</a:t>
            </a:r>
            <a:r>
              <a:rPr lang="bn-IN" sz="1200" baseline="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চেষ্টা মাত্র।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7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42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এপর্যায়ে শিক্ষকের সহায়তায় তারা এই কাজটি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78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পাঠের মূল্যায়ন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7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19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1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0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1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8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8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552067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স্লাইডের নিচে অর্থাৎ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382000" cy="4800600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533400" y="5943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 হতে খাদ্যশৃঙ্খল গুলো উল্লেখ করে খাদ্যজাল তৈরী কর।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152400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সময়-৮মিনিট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600200" y="9144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028700" y="14859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-647700" y="2400300"/>
            <a:ext cx="31242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9906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00200" y="8382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67494" y="2094706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143000" y="14478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9540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নিচের কোন খাদ্যশৃঙ্খলটি সঠিক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905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        ছোট মাছ       জুয়োপ্লাঙ্কটন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590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শামুক        মাছ        ক্ষুদিপানা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505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ফল         পতঙ্গ        পাখি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343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57400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457200" cy="3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43800" y="4267200"/>
            <a:ext cx="41910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71800" y="457200"/>
            <a:ext cx="2667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মূল্যায়ন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288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242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00200" y="388461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00400" y="3810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764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0600" y="44444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ঘাস        কচ্ছপ         ছোট মাছ                    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766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4340" y="5106591"/>
            <a:ext cx="383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ফাইটোপ্লাঙ্কটন কী?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" y="5833271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 খাদ্যজাল কী ? উদাহরণ দাও।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291703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791200"/>
            <a:ext cx="7543800" cy="51077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সুন্দরবনের বাস্তুতন্ত্রের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ভিত্তিতে খাদ্যজালের প্রবাহ চিত্র আঁক ।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B\Downloads\sundarban_t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0750"/>
            <a:ext cx="8953500" cy="3143250"/>
          </a:xfrm>
          <a:prstGeom prst="rect">
            <a:avLst/>
          </a:prstGeom>
          <a:noFill/>
        </p:spPr>
      </p:pic>
      <p:pic>
        <p:nvPicPr>
          <p:cNvPr id="1027" name="Picture 3" descr="C:\Users\PB\Download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1043" y="228600"/>
            <a:ext cx="3068456" cy="1828800"/>
          </a:xfrm>
          <a:prstGeom prst="rect">
            <a:avLst/>
          </a:prstGeom>
          <a:noFill/>
        </p:spPr>
      </p:pic>
      <p:pic>
        <p:nvPicPr>
          <p:cNvPr id="1028" name="Picture 4" descr="C:\Users\PB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266700"/>
            <a:ext cx="255270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0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8288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জু-প্লাঙ্কটন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ম্যানগ্রোভ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গোলপাতা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ব্যাকটেরিয়া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Ar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91213"/>
            <a:ext cx="4267200" cy="59333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0400" y="35814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9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381000"/>
            <a:ext cx="8783782" cy="603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4309" y="6858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জালাল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লাক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সাম,কুমিল্লা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E-mail: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italukther@gmail.com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	Mob: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01799-204042.</a:t>
            </a:r>
            <a:endParaRPr lang="en-US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95900" y="2531614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28153"/>
            <a:ext cx="1448077" cy="1670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38780"/>
            <a:ext cx="7696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বলতে পার কোন প্রাণী কোন ধরনের খাদ্য খেয়ে বেঁচে আছে?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5" y="838200"/>
            <a:ext cx="9095293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37160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জলে ভাসমান উদ্ভিদ উৎস থেকে শুরু করে প্রাণীগুলো একে অন্যকে খেয়ে বেঁচে আছে।   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PB\Downloads\sundarbans_d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3350"/>
            <a:ext cx="8763000" cy="6572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914400"/>
            <a:ext cx="385714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ও খাদ্যজাল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761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828800"/>
            <a:ext cx="8153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pPr marL="514350" indent="-514350">
              <a:buFontTx/>
              <a:buAutoNum type="arabicPeriod"/>
            </a:pP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কী তা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 পারবে  । 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বাস্তুতন্ত্রে সকল জীব পুষ্টি চাহিদার জন্য কেমন করে ধারাবাহিক ভাবে সংযুক্ত তা ব্যাখ্যা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খাদ্যজাল কী এবং কীভাবে গঠিত হচ্ছে তা বর্ণনা করতে পারবে।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33400"/>
            <a:ext cx="2133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828800"/>
            <a:ext cx="6477000" cy="3886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581400"/>
            <a:ext cx="1143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419600"/>
            <a:ext cx="1066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038600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5181601"/>
            <a:ext cx="1143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8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914400"/>
            <a:ext cx="3886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228600"/>
            <a:ext cx="3886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শক্তির উৎস কোথায়?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7" descr="C:\Users\PB\Downloads\Grasshop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1" y="990600"/>
            <a:ext cx="3352800" cy="2691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2667000" y="2057400"/>
            <a:ext cx="3124200" cy="1219200"/>
            <a:chOff x="3450798" y="2209800"/>
            <a:chExt cx="3124200" cy="1219200"/>
          </a:xfrm>
        </p:grpSpPr>
        <p:sp>
          <p:nvSpPr>
            <p:cNvPr id="19" name="Bent-Up Arrow 18"/>
            <p:cNvSpPr/>
            <p:nvPr/>
          </p:nvSpPr>
          <p:spPr>
            <a:xfrm rot="5400000" flipH="1">
              <a:off x="4430499" y="1306299"/>
              <a:ext cx="1219200" cy="3026201"/>
            </a:xfrm>
            <a:prstGeom prst="bentUpArrow">
              <a:avLst>
                <a:gd name="adj1" fmla="val 35776"/>
                <a:gd name="adj2" fmla="val 35792"/>
                <a:gd name="adj3" fmla="val 3259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50798" y="236220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কোনো প্রাণী কি তা পারে?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7200" y="5983069"/>
            <a:ext cx="7620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সকল প্রথম স্তরের খাদক প্রাণী খাদ্যের জন্য উৎপাদকের উপর নির্ভরশীল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966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667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8377" y="914400"/>
            <a:ext cx="3104823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2643" y="4267200"/>
            <a:ext cx="3227325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457200" y="2895600"/>
            <a:ext cx="2514600" cy="3544763"/>
          </a:xfrm>
          <a:prstGeom prst="rect">
            <a:avLst/>
          </a:prstGeom>
          <a:noFill/>
        </p:spPr>
      </p:pic>
      <p:sp>
        <p:nvSpPr>
          <p:cNvPr id="21" name="Down Arrow 20"/>
          <p:cNvSpPr/>
          <p:nvPr/>
        </p:nvSpPr>
        <p:spPr>
          <a:xfrm rot="14753943">
            <a:off x="6708008" y="1758544"/>
            <a:ext cx="384416" cy="608091"/>
          </a:xfrm>
          <a:prstGeom prst="downArrow">
            <a:avLst>
              <a:gd name="adj1" fmla="val 50000"/>
              <a:gd name="adj2" fmla="val 496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8814150">
            <a:off x="6597229" y="4872336"/>
            <a:ext cx="639856" cy="27973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3946350">
            <a:off x="5409047" y="3156642"/>
            <a:ext cx="655113" cy="394509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" descr="C:\Users\Doel-1612i3\Downloads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rot="16200000" flipH="1">
            <a:off x="609600" y="1905000"/>
            <a:ext cx="19812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114300" y="1943100"/>
            <a:ext cx="22098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876300" y="1714500"/>
            <a:ext cx="2514600" cy="1219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647700" y="1714500"/>
            <a:ext cx="2286000" cy="685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57200" y="24384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উৎপাদক </a:t>
            </a:r>
            <a:endParaRPr lang="en-US" sz="2800" baseline="-25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200400" y="1066800"/>
            <a:ext cx="685800" cy="5259388"/>
            <a:chOff x="3276600" y="1066800"/>
            <a:chExt cx="685800" cy="5259388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648494" y="3695700"/>
              <a:ext cx="52570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276600" y="63246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76600" y="10668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 rot="16200000">
            <a:off x="3024071" y="3148131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33600" y="152401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76400" y="3886200"/>
            <a:ext cx="5257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স্তরের খাদক খায় ১ম স্তরের খাদককে।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6682489">
            <a:off x="737133" y="1285087"/>
            <a:ext cx="1156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6200" y="6091535"/>
            <a:ext cx="89916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শক্তির </a:t>
            </a:r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স্থানান্তর হচ্ছে। বাস্তুতন্ত্রে সকল জীব </a:t>
            </a:r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পুষ্টির চাহিদার </a:t>
            </a:r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দিক থেকে ধারাবাহিক ভাবে যুক্ত।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581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75" grpId="0" animBg="1"/>
      <p:bldP spid="76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Downloads\90987_html_64dee6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511" y="784152"/>
            <a:ext cx="8698889" cy="59214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33800" y="6096000"/>
            <a:ext cx="4648200" cy="523220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খাদ্য শৃঙ্খল পরস্পর সম্পর্কযুক্ত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106180"/>
            <a:ext cx="2514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2514600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জাল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177225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505</Words>
  <Application>Microsoft Office PowerPoint</Application>
  <PresentationFormat>On-screen Show (4:3)</PresentationFormat>
  <Paragraphs>88</Paragraphs>
  <Slides>14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NikoshBAN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Rasel</cp:lastModifiedBy>
  <cp:revision>31</cp:revision>
  <dcterms:created xsi:type="dcterms:W3CDTF">2006-08-16T00:00:00Z</dcterms:created>
  <dcterms:modified xsi:type="dcterms:W3CDTF">2020-02-10T03:48:46Z</dcterms:modified>
</cp:coreProperties>
</file>