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030F8-AAB4-43FF-B665-DE64AA230484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1ACF1-9691-4342-91F1-A6106392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শিক্ষার্থীর</a:t>
            </a:r>
            <a:r>
              <a:rPr lang="bn-IN" baseline="0" dirty="0" smtClean="0"/>
              <a:t> চিন্তন দক্ষতা বাড়ানোর জন্য </a:t>
            </a:r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 যেমন মানব সৃষ্ট , প্রাকতিক ইত্যাদি । বরফ গলার কারণে বন্যা সৃষ্টি হয় প্রসংগ এনে পাঠ শিরোনাম আনতে পারেন ।সেখানে জলবায়ু পরিবর্তনের কারণে যে বন্যা সৃষ্টি হয় সেটি উল্লেখ করতে পারেন 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সেখানে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জলবায়ু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সংশিষ্ঠ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7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এক্ষেত্রে জোড়ায় আলোচনার মাধ্যমে   শিক্ষার্থীরা প্রশ্নের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পুরো প্রক্রিয়াটি ব্যাখ্যা</a:t>
                </a: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 করতে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শিক্ষকশিক্ষার্থীদের</a:t>
                </a: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 সহায়তা করবেন ।প্রয়োজনে ছোট ছোট প্রশ্ন করবেন </a:t>
                </a:r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। যেমনঃ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𝐶𝑂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কে গ্রহন করছে 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কে গ্রহন করছে ?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এক্ষেত্রে জোড়ায় আলোচনার মাধ্যমে   শিক্ষার্থীরা প্রশ্নের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পুরো প্রক্রিয়াটি ব্যাখ্যা</a:t>
                </a: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 করতে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শিক্ষকশিক্ষার্থীদের</a:t>
                </a: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 সহায়তা করবেন ।প্রয়োজনে ছোট ছোট প্রশ্ন করবেন </a:t>
                </a:r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। যেমনঃ </a:t>
                </a:r>
                <a:r>
                  <a:rPr lang="bn-IN" i="0" baseline="0" smtClean="0">
                    <a:latin typeface="Cambria Math" panose="02040503050406030204" pitchFamily="18" charset="0"/>
                    <a:cs typeface="NikoshBAN" pitchFamily="2" charset="0"/>
                  </a:rPr>
                  <a:t>〖</a:t>
                </a:r>
                <a:r>
                  <a:rPr lang="en-US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𝐶𝑂</a:t>
                </a:r>
                <a:r>
                  <a:rPr lang="bn-IN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〗_</a:t>
                </a:r>
                <a:r>
                  <a:rPr lang="en-US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2</a:t>
                </a:r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কে গ্রহন করছে ? </a:t>
                </a:r>
                <a:r>
                  <a:rPr lang="en-US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𝑂</a:t>
                </a:r>
                <a:r>
                  <a:rPr lang="bn-IN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_</a:t>
                </a:r>
                <a:r>
                  <a:rPr lang="en-US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2</a:t>
                </a:r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কে গ্রহন করছে ?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5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প্রথমে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ভিডিওটি  দেখিয়ে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স্লাইডে উল্লেখিত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প্রশ্ন করতে পারেন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বিশেষক্ষেত্রে আপনি শিক্ষার্থীদের সাহায্য করতে পারেন।</a:t>
            </a:r>
            <a:endParaRPr lang="en-US" sz="1200" baseline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যাওয়ায়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দক্ষতা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3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0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451FE94-B9CC-447D-845F-84E500F036EE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sanjib.tqittc@gmail.com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92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451494-FC1B-44F8-9312-EF7FC05F34F4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</a:rPr>
              <a:t>sanjib.tqittc@gmail.com</a:t>
            </a: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7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6D42D5B-FAAE-4DD4-9FD2-0750B114684A}" type="datetime1">
              <a:rPr lang="en-US" smtClean="0">
                <a:solidFill>
                  <a:srgbClr val="FFF39D"/>
                </a:solidFill>
              </a:rPr>
              <a:pPr/>
              <a:t>2/10/2020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en-US" smtClean="0">
                <a:solidFill>
                  <a:srgbClr val="FFF39D"/>
                </a:solidFill>
              </a:rPr>
              <a:t>sanjib.tqittc@gmail.com</a:t>
            </a:r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6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4CAF-C9B8-4809-B511-72041A56F275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sanjib.tqittc@gmail.com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268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D64B-1620-42C5-8A42-5F3CA5E8DCAD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sanjib.tqittc@gmail.com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97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80E668-6C84-4D8D-9DD2-29744A50F3E8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</a:rPr>
              <a:t>sanjib.tqittc@gmail.com</a:t>
            </a: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71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802E-E410-4A87-8BE9-760BAFDF6F25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sanjib.tqittc@gmail.com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30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005B13-66BC-4E42-976B-E3B3F9C9B41F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</a:rPr>
              <a:t>sanjib.tqittc@gmail.com</a:t>
            </a: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66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69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5F764F-831E-4843-9F6C-8F3010F21360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</a:rPr>
              <a:t>sanjib.tqittc@gmail.com</a:t>
            </a: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07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57-837D-4BF8-83E0-1186FD8B943F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sanjib.tqittc@gmail.com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08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0F6B-683D-4376-940C-7194200D074D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sanjib.tqittc@gmail.com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0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5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0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3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4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A3B83-AB20-44E5-8CF1-7F47ED7A5C6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240C-8A60-4994-8043-933F849D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7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AE60DE-002C-4796-937E-5C230291F1D5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575F6D"/>
                </a:solidFill>
              </a:rPr>
              <a:t>sanjib.tqittc@gmail.com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6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1" y="1192865"/>
            <a:ext cx="7173959" cy="5406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8588" y="495628"/>
            <a:ext cx="3454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মাল্টিমিডিয়া ক্লাসে স্বাগত </a:t>
            </a:r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5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71" y="268035"/>
            <a:ext cx="8428667" cy="64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43350" y="268035"/>
            <a:ext cx="3273971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44737" y="1081409"/>
            <a:ext cx="8623213" cy="4827487"/>
            <a:chOff x="227812" y="1037993"/>
            <a:chExt cx="8611388" cy="51879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12" y="1066800"/>
              <a:ext cx="4321780" cy="51591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593" y="1037993"/>
              <a:ext cx="4289607" cy="518159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8882" y="1081411"/>
            <a:ext cx="2913468" cy="4518224"/>
            <a:chOff x="6078264" y="1292443"/>
            <a:chExt cx="2758441" cy="38891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265" y="3243968"/>
              <a:ext cx="2758440" cy="19376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264" y="1292443"/>
              <a:ext cx="2758440" cy="195152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644737" y="1081410"/>
            <a:ext cx="2679614" cy="4518225"/>
            <a:chOff x="1271751" y="938125"/>
            <a:chExt cx="2538249" cy="34814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752" y="938125"/>
              <a:ext cx="2538248" cy="18409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751" y="2749769"/>
              <a:ext cx="2538249" cy="166983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687006" y="1081410"/>
            <a:ext cx="2580944" cy="4572000"/>
            <a:chOff x="4857750" y="2148438"/>
            <a:chExt cx="2990849" cy="39475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0" y="2148438"/>
              <a:ext cx="2990849" cy="17377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0" y="3818128"/>
              <a:ext cx="2990849" cy="2277872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1809750" y="5950059"/>
            <a:ext cx="2286000" cy="54155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18861" y="5958210"/>
            <a:ext cx="2532467" cy="57801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32063" y="5959255"/>
            <a:ext cx="2123744" cy="587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পেট্রোলিয়াম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28750" y="14610"/>
            <a:ext cx="9144000" cy="6858000"/>
            <a:chOff x="0" y="0"/>
            <a:chExt cx="9144000" cy="6858000"/>
          </a:xfrm>
        </p:grpSpPr>
        <p:sp>
          <p:nvSpPr>
            <p:cNvPr id="22" name="Frame 2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Date Placeholder 23"/>
          <p:cNvSpPr txBox="1">
            <a:spLocks/>
          </p:cNvSpPr>
          <p:nvPr/>
        </p:nvSpPr>
        <p:spPr>
          <a:xfrm rot="5400000">
            <a:off x="9018270" y="109646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415AB-2B3B-4F27-9468-D54C8B541470}" type="datetime1">
              <a:rPr lang="en-US" smtClean="0"/>
              <a:pPr/>
              <a:t>2/10/2020</a:t>
            </a:fld>
            <a:endParaRPr lang="en-US"/>
          </a:p>
        </p:txBody>
      </p:sp>
      <p:sp>
        <p:nvSpPr>
          <p:cNvPr id="28" name="Slide Number Placeholder 25"/>
          <p:cNvSpPr txBox="1">
            <a:spLocks/>
          </p:cNvSpPr>
          <p:nvPr/>
        </p:nvSpPr>
        <p:spPr>
          <a:xfrm>
            <a:off x="9557766" y="5748660"/>
            <a:ext cx="609600" cy="52120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24" y="823656"/>
            <a:ext cx="8376350" cy="5313878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200018" y="5585615"/>
            <a:ext cx="4572000" cy="81807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      ম        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-159275" y="2712557"/>
            <a:ext cx="4119026" cy="99060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    প     মা      ত্রা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7137" y="386345"/>
            <a:ext cx="4267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বায়ুমন্ডলের তাপমাত্রা বৃদ্ধি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Slide Number Placeholder 17"/>
          <p:cNvSpPr txBox="1">
            <a:spLocks/>
          </p:cNvSpPr>
          <p:nvPr/>
        </p:nvSpPr>
        <p:spPr>
          <a:xfrm>
            <a:off x="9000553" y="5739395"/>
            <a:ext cx="609600" cy="52120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8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8312" y="2119040"/>
            <a:ext cx="80010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732" y="514376"/>
            <a:ext cx="1752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8312" y="1396747"/>
            <a:ext cx="800100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4732" y="3422563"/>
            <a:ext cx="4800600" cy="20005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¡ . 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¡¡. 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¡¡¡.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112" y="5435347"/>
            <a:ext cx="1676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8912" y="5435347"/>
            <a:ext cx="2133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¡¡¡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3112" y="6207527"/>
            <a:ext cx="1676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¡ ও 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8912" y="6197347"/>
            <a:ext cx="2133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¡ , ¡¡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52912" y="5587747"/>
            <a:ext cx="17526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2912" y="558547"/>
            <a:ext cx="21336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52912" y="5587747"/>
            <a:ext cx="17526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862512" y="2082547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6"/>
          <p:cNvSpPr txBox="1">
            <a:spLocks/>
          </p:cNvSpPr>
          <p:nvPr/>
        </p:nvSpPr>
        <p:spPr>
          <a:xfrm>
            <a:off x="9486328" y="5987797"/>
            <a:ext cx="609600" cy="52120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5" grpId="0" animBg="1"/>
      <p:bldP spid="15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1625" y="5791200"/>
            <a:ext cx="8128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71937" y="819150"/>
            <a:ext cx="1600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8736" y="2114550"/>
            <a:ext cx="313825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535" y="3028950"/>
            <a:ext cx="410962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6337" y="5162550"/>
            <a:ext cx="632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2537" y="4095750"/>
            <a:ext cx="515570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lide Number Placeholder 14"/>
          <p:cNvSpPr txBox="1">
            <a:spLocks/>
          </p:cNvSpPr>
          <p:nvPr/>
        </p:nvSpPr>
        <p:spPr>
          <a:xfrm>
            <a:off x="8771953" y="5791200"/>
            <a:ext cx="609600" cy="52120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8" y="1204913"/>
            <a:ext cx="2438400" cy="7078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বাড়ির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701" y="2355762"/>
            <a:ext cx="8711477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বৈশ্বিক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কারণ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ও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বৈশ্বিক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ফলে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কীরুপ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প্রভাব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পড়তে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22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32846"/>
            <a:ext cx="8686800" cy="6258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4775" y="504333"/>
            <a:ext cx="5638800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আমরা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পৃথিবীটাকে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সবাই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সুন্দর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রাখবো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9936" y="6291756"/>
            <a:ext cx="1966913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kern="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4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556" y="1509742"/>
            <a:ext cx="2715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চতুর্দশ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পাঠ: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 </a:t>
            </a: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8588" y="1589544"/>
            <a:ext cx="57912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2800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জিয়াউর </a:t>
            </a:r>
            <a:r>
              <a:rPr lang="bn-BD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সহঃ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 (কম্পিউটার) </a:t>
            </a: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হাজী কমর আলী উচ্চবিদ্যালয় ছাতক ,সুনামগঞ্জ </a:t>
            </a: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  ০১৯২২৭৭৪১৫১</a:t>
            </a: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ziaiunatore@gmail.com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3338" y="5257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913" y="1743670"/>
            <a:ext cx="1828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2538" y="4102832"/>
            <a:ext cx="38862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4686300" y="369080"/>
            <a:ext cx="2743200" cy="685800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10200" y="2743200"/>
            <a:ext cx="1295400" cy="1066800"/>
            <a:chOff x="3276600" y="2590800"/>
            <a:chExt cx="1600200" cy="1371600"/>
          </a:xfrm>
        </p:grpSpPr>
        <p:sp>
          <p:nvSpPr>
            <p:cNvPr id="6" name="Rounded Rectangle 5"/>
            <p:cNvSpPr/>
            <p:nvPr/>
          </p:nvSpPr>
          <p:spPr>
            <a:xfrm>
              <a:off x="3276600" y="2590800"/>
              <a:ext cx="1600200" cy="1371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aphicFrame>
          <p:nvGraphicFramePr>
            <p:cNvPr id="4" name="Object 3">
              <a:hlinkClick r:id="" action="ppaction://ole?verb=0"/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677355" y="2931318"/>
            <a:ext cx="818445" cy="690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7355" y="2931318"/>
                          <a:ext cx="818445" cy="69056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891571" y="1711121"/>
            <a:ext cx="8325615" cy="3009529"/>
            <a:chOff x="363849" y="1541261"/>
            <a:chExt cx="8325615" cy="30095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7" r="2793" b="15502"/>
            <a:stretch/>
          </p:blipFill>
          <p:spPr>
            <a:xfrm>
              <a:off x="4416936" y="1541261"/>
              <a:ext cx="4272528" cy="29756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" b="13864"/>
            <a:stretch/>
          </p:blipFill>
          <p:spPr>
            <a:xfrm>
              <a:off x="363849" y="1541750"/>
              <a:ext cx="4300989" cy="3009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85" y="1157848"/>
            <a:ext cx="8339867" cy="41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114800" y="5389624"/>
            <a:ext cx="379514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 গলার কারণ কী?</a:t>
            </a:r>
            <a:endParaRPr lang="en-US" sz="20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719877"/>
            <a:ext cx="48006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08716"/>
            <a:ext cx="8686800" cy="42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7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5510213" y="875105"/>
            <a:ext cx="1676400" cy="60960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6013" y="3151745"/>
            <a:ext cx="55626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6013" y="2018105"/>
            <a:ext cx="3505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2803" y="3992528"/>
            <a:ext cx="554581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8837" y="4833311"/>
            <a:ext cx="7924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6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1115" y="1131741"/>
            <a:ext cx="8804909" cy="4179827"/>
            <a:chOff x="186690" y="1306572"/>
            <a:chExt cx="8804909" cy="42054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0" y="1306572"/>
              <a:ext cx="4346900" cy="42054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518" y="1332164"/>
              <a:ext cx="4263081" cy="417982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71626" y="5670483"/>
            <a:ext cx="761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1925" y="367508"/>
            <a:ext cx="3429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03070" y="393426"/>
            <a:ext cx="8469114" cy="6240736"/>
            <a:chOff x="274320" y="236264"/>
            <a:chExt cx="8469114" cy="6240736"/>
          </a:xfrm>
        </p:grpSpPr>
        <p:grpSp>
          <p:nvGrpSpPr>
            <p:cNvPr id="6" name="Group 5"/>
            <p:cNvGrpSpPr/>
            <p:nvPr/>
          </p:nvGrpSpPr>
          <p:grpSpPr>
            <a:xfrm>
              <a:off x="4495801" y="3596641"/>
              <a:ext cx="4247632" cy="2804160"/>
              <a:chOff x="762000" y="304800"/>
              <a:chExt cx="7620000" cy="60807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304800"/>
                <a:ext cx="7620000" cy="3429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3886200"/>
                <a:ext cx="7620000" cy="24993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304800" y="3596640"/>
              <a:ext cx="3733800" cy="2880360"/>
              <a:chOff x="304800" y="4648202"/>
              <a:chExt cx="8458200" cy="167639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4648202"/>
                <a:ext cx="4114800" cy="16763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4648202"/>
                <a:ext cx="4114800" cy="16763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495802" y="236264"/>
              <a:ext cx="4247632" cy="2583136"/>
              <a:chOff x="304801" y="3108960"/>
              <a:chExt cx="8458199" cy="2377441"/>
            </a:xfrm>
          </p:grpSpPr>
          <p:pic>
            <p:nvPicPr>
              <p:cNvPr id="12" name="Picture 11" descr="rain-tree-covered-lane-animation.gif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4801" y="3108961"/>
                <a:ext cx="4114799" cy="2377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3108960"/>
                <a:ext cx="4114800" cy="2377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274320" y="236264"/>
              <a:ext cx="3764280" cy="2583136"/>
              <a:chOff x="304800" y="899160"/>
              <a:chExt cx="8458200" cy="298704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899160"/>
                <a:ext cx="4114800" cy="29870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899160"/>
                <a:ext cx="4114800" cy="29870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8" name="TextBox 17"/>
          <p:cNvSpPr txBox="1"/>
          <p:nvPr/>
        </p:nvSpPr>
        <p:spPr>
          <a:xfrm>
            <a:off x="2618705" y="3077587"/>
            <a:ext cx="74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এটাই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বাংলাদেশের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জলবায়ুর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স্বাভাবিক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রুপ</a:t>
            </a:r>
            <a:r>
              <a:rPr lang="en-US" sz="3200" dirty="0" smtClean="0"/>
              <a:t> </a:t>
            </a:r>
            <a:r>
              <a:rPr lang="en-US" sz="200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470456"/>
            <a:ext cx="1238250" cy="278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2709" y="5971131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 rot="427478">
            <a:off x="7886996" y="96350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2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9022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1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O2</a:t>
            </a:r>
            <a:r>
              <a:rPr lang="en-US" b="1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Cloud 18"/>
          <p:cNvSpPr/>
          <p:nvPr/>
        </p:nvSpPr>
        <p:spPr>
          <a:xfrm>
            <a:off x="4724401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8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71" name="Freeform 70"/>
          <p:cNvSpPr/>
          <p:nvPr/>
        </p:nvSpPr>
        <p:spPr>
          <a:xfrm>
            <a:off x="9088621" y="5612183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13" y="3348275"/>
            <a:ext cx="1590204" cy="163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5350415"/>
            <a:ext cx="2873007" cy="113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Rectangle 45"/>
          <p:cNvSpPr/>
          <p:nvPr/>
        </p:nvSpPr>
        <p:spPr>
          <a:xfrm>
            <a:off x="2438401" y="5193268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8090" y="270288"/>
            <a:ext cx="8659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কার্বন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চক্রাকারে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82" y="1131685"/>
            <a:ext cx="2878530" cy="10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34" y="1107848"/>
            <a:ext cx="2690933" cy="436798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408646" y="4050268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77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7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9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O2 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2590800" y="3976075"/>
            <a:ext cx="7924800" cy="2237685"/>
            <a:chOff x="1199548" y="4253344"/>
            <a:chExt cx="8096852" cy="2237685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9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1215 0.1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7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7465 0.2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323 0.14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27656 -0.1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8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8211 0.25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2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40886 -0.2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11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7847 L 0.03906 -0.29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22" grpId="0"/>
      <p:bldP spid="46" grpId="0"/>
      <p:bldP spid="11" grpId="0"/>
      <p:bldP spid="45" grpId="0"/>
      <p:bldP spid="20" grpId="0"/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962400" y="1143000"/>
            <a:ext cx="4533900" cy="7620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844596"/>
            <a:ext cx="396240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5511226"/>
            <a:ext cx="55626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15000" y="2667000"/>
            <a:ext cx="929640" cy="838200"/>
            <a:chOff x="6004560" y="2667000"/>
            <a:chExt cx="701040" cy="685800"/>
          </a:xfrm>
        </p:grpSpPr>
        <p:sp>
          <p:nvSpPr>
            <p:cNvPr id="9" name="Rounded Rectangle 8"/>
            <p:cNvSpPr/>
            <p:nvPr/>
          </p:nvSpPr>
          <p:spPr>
            <a:xfrm>
              <a:off x="6004560" y="2667000"/>
              <a:ext cx="701040" cy="6858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aphicFrame>
          <p:nvGraphicFramePr>
            <p:cNvPr id="8" name="Object 7">
              <a:hlinkClick r:id="" action="ppaction://ole?verb=0"/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096000" y="2770555"/>
            <a:ext cx="458883" cy="44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Packager Shell Object" showAsIcon="1" r:id="rId4" imgW="1676880" imgH="685800" progId="Package">
                    <p:embed/>
                  </p:oleObj>
                </mc:Choice>
                <mc:Fallback>
                  <p:oleObj name="Packager Shell Object" showAsIcon="1" r:id="rId4" imgW="1676880" imgH="68580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770555"/>
                          <a:ext cx="458883" cy="44002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914400"/>
            <a:ext cx="5486400" cy="4495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05400" y="304801"/>
            <a:ext cx="1905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6100" y="6167736"/>
            <a:ext cx="5943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প্রর্দশিত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গলার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4400" y="452736"/>
            <a:ext cx="16764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: ৩ </a:t>
            </a:r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8C6C-62DB-4323-8798-2AF529718DBE}" type="datetime1">
              <a:rPr lang="en-US" smtClean="0">
                <a:solidFill>
                  <a:srgbClr val="575F6D"/>
                </a:solidFill>
              </a:rPr>
              <a:pPr/>
              <a:t>2/10/2020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19" grpId="0" animBg="1"/>
      <p:bldP spid="2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465</Words>
  <Application>Microsoft Office PowerPoint</Application>
  <PresentationFormat>Widescreen</PresentationFormat>
  <Paragraphs>99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Century Schoolbook</vt:lpstr>
      <vt:lpstr>NikoshBAN</vt:lpstr>
      <vt:lpstr>Vrinda</vt:lpstr>
      <vt:lpstr>Wingdings</vt:lpstr>
      <vt:lpstr>Wingdings 2</vt:lpstr>
      <vt:lpstr>Office Theme</vt:lpstr>
      <vt:lpstr>1_Oriel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ziaur</dc:creator>
  <cp:lastModifiedBy>ziaur</cp:lastModifiedBy>
  <cp:revision>35</cp:revision>
  <dcterms:created xsi:type="dcterms:W3CDTF">2020-02-10T11:22:51Z</dcterms:created>
  <dcterms:modified xsi:type="dcterms:W3CDTF">2020-02-10T13:07:51Z</dcterms:modified>
</cp:coreProperties>
</file>