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30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42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12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031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61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1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37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61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6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6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85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95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1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5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2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6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F7E5-30F1-43B8-A862-31FFD110A01A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26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928F7E5-30F1-43B8-A862-31FFD110A01A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7EA86-A524-4186-9742-D6F603DB2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566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30353" y="137654"/>
            <a:ext cx="2813050" cy="27447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448393" y="3257213"/>
            <a:ext cx="77588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ক্লাসে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901760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3528811" y="412124"/>
            <a:ext cx="4778062" cy="157122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কাজ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1019" y="3389170"/>
            <a:ext cx="9144000" cy="1323439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পাশে</a:t>
            </a:r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পুঁইশাক চাষ করলে</a:t>
            </a: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তুমি</a:t>
            </a:r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কীভাবে যত্ন 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 তার একটি তালিকা তৈরি করে আনবে।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412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:blinds dir="vert"/>
      </p:transition>
    </mc:Choice>
    <mc:Fallback>
      <p:transition spd="slow" advClick="0" advTm="6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4558" y="2717443"/>
            <a:ext cx="93105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</a:rPr>
              <a:t>ধন্যবাদ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169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5105" y="3063823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en-US" sz="2800" dirty="0" err="1" smtClean="0"/>
              <a:t>মোঃজাকির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হোসেন</a:t>
            </a:r>
            <a:r>
              <a:rPr lang="en-US" sz="2800" dirty="0" smtClean="0"/>
              <a:t> 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2800" dirty="0" err="1" smtClean="0"/>
              <a:t>প্রধান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শিক্ষক</a:t>
            </a:r>
            <a:r>
              <a:rPr lang="en-US" sz="2800" dirty="0" smtClean="0"/>
              <a:t> 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2800" dirty="0" err="1" smtClean="0"/>
              <a:t>দক্ষিণ</a:t>
            </a:r>
            <a:r>
              <a:rPr lang="en-US" sz="2800" dirty="0" smtClean="0"/>
              <a:t> </a:t>
            </a:r>
            <a:r>
              <a:rPr lang="en-US" sz="2800" dirty="0" err="1" smtClean="0"/>
              <a:t>লালমোহন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মাধ্যমিক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বিদ্যালয়</a:t>
            </a:r>
            <a:endParaRPr lang="en-US" sz="2800" dirty="0" smtClean="0"/>
          </a:p>
          <a:p>
            <a:pPr marL="571500" indent="-571500">
              <a:buFont typeface="Wingdings" pitchFamily="2" charset="2"/>
              <a:buChar char="§"/>
            </a:pPr>
            <a:r>
              <a:rPr lang="en-US" sz="2800" dirty="0" err="1" smtClean="0"/>
              <a:t>লালমোহন</a:t>
            </a:r>
            <a:r>
              <a:rPr lang="en-US" sz="2800" dirty="0" smtClean="0"/>
              <a:t> ,</a:t>
            </a:r>
            <a:r>
              <a:rPr lang="en-US" sz="2800" dirty="0" err="1" smtClean="0"/>
              <a:t>ভোলা</a:t>
            </a:r>
            <a:endParaRPr lang="en-US" sz="2800" dirty="0" smtClean="0"/>
          </a:p>
          <a:p>
            <a:pPr marL="571500" indent="-571500">
              <a:buFont typeface="Wingdings" pitchFamily="2" charset="2"/>
              <a:buChar char="§"/>
            </a:pPr>
            <a:r>
              <a:rPr lang="en-US" sz="2800" dirty="0" smtClean="0"/>
              <a:t>ই </a:t>
            </a:r>
            <a:r>
              <a:rPr lang="en-US" sz="2800" dirty="0" err="1" smtClean="0"/>
              <a:t>মেইল</a:t>
            </a:r>
            <a:r>
              <a:rPr lang="en-US" sz="2800" dirty="0" smtClean="0"/>
              <a:t>-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027791" y="372345"/>
            <a:ext cx="2624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/>
          </a:p>
        </p:txBody>
      </p:sp>
      <p:sp>
        <p:nvSpPr>
          <p:cNvPr id="6" name="Rectangle 5"/>
          <p:cNvSpPr/>
          <p:nvPr/>
        </p:nvSpPr>
        <p:spPr>
          <a:xfrm>
            <a:off x="7652227" y="2909934"/>
            <a:ext cx="40160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নবম/দশম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কৃষিশিক্ষা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তারিখঃ০৮/০২/২০২০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195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0603" y="939016"/>
            <a:ext cx="4020056" cy="1198877"/>
          </a:xfrm>
          <a:prstGeom prst="rect">
            <a:avLst/>
          </a:prstGeom>
          <a:ln w="762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2922986" y="2808781"/>
            <a:ext cx="7788462" cy="2502569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96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9600" b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পুঁইশাক</a:t>
            </a:r>
            <a:r>
              <a:rPr lang="en-US" sz="96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462500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0225" y="862729"/>
            <a:ext cx="2579426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2247428" y="4047968"/>
            <a:ext cx="7465325" cy="107721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পুঁইশাকের জাত চিহ্নিত করতে পারবে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পুঁইশাকের চাষ পদ্ধতি ব্যাখ্যা করতে পারবে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2247428" y="2836036"/>
            <a:ext cx="3819197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53183"/>
      </p:ext>
    </p:extLst>
  </p:cSld>
  <p:clrMapOvr>
    <a:masterClrMapping/>
  </p:clrMapOvr>
  <p:transition spd="med" advClick="0" advTm="6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64" y="1807840"/>
            <a:ext cx="4142291" cy="220157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376" y="1807839"/>
            <a:ext cx="3719720" cy="220157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208499" y="4635252"/>
            <a:ext cx="1545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 পুঁইশাক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54958" y="4573697"/>
            <a:ext cx="1861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পুঁইশাক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524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6000">
        <p15:prstTrans prst="crush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8985" y="300215"/>
            <a:ext cx="434766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4038" y="3360243"/>
            <a:ext cx="9183924" cy="1015663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marL="1143000" indent="-1143000" algn="ctr">
              <a:buFont typeface="Wingdings" pitchFamily="2" charset="2"/>
              <a:buChar char="v"/>
            </a:pP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পুঁইশাকের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5867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eelOff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4350913" y="599474"/>
            <a:ext cx="336138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পুঁ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শাকের পরিচর্যা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05" y="1438285"/>
            <a:ext cx="4286498" cy="1652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15" y="1438285"/>
            <a:ext cx="3898480" cy="16114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" t="3211" r="46496" b="20875"/>
          <a:stretch/>
        </p:blipFill>
        <p:spPr>
          <a:xfrm>
            <a:off x="620305" y="4199319"/>
            <a:ext cx="4286498" cy="1866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43" y="4099076"/>
            <a:ext cx="3463893" cy="1926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964296" y="3344966"/>
            <a:ext cx="1598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আগাছা নিধন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12299" y="3244334"/>
            <a:ext cx="1393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সেচ প্রয়োগ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29585" y="6135474"/>
            <a:ext cx="3528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নিড়ানি দিয়ে মাটি ঝুরঝুরা করা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64310" y="6110942"/>
            <a:ext cx="3089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 পোকামাকড় দমন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779162"/>
      </p:ext>
    </p:extLst>
  </p:cSld>
  <p:clrMapOvr>
    <a:masterClrMapping/>
  </p:clrMapOvr>
  <p:transition spd="slow" advClick="0" advTm="6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2359" y="476364"/>
            <a:ext cx="2423948" cy="83099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500" dirty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BD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27"/>
          <a:stretch/>
        </p:blipFill>
        <p:spPr>
          <a:xfrm>
            <a:off x="3078052" y="1670770"/>
            <a:ext cx="5460641" cy="323443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968758" y="5448918"/>
            <a:ext cx="5569935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পুঁইশাক ক্ষেতের পরিচর্যার ধাপ গুলো লিখ।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046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7000">
        <p14:vortex dir="r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689177" y="502121"/>
            <a:ext cx="1809093" cy="830997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145" y="1739376"/>
            <a:ext cx="2563155" cy="22716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280329" y="4155689"/>
            <a:ext cx="507222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পুঁইশাক দেহের কিসের চাহিদা পূরণ করে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0329" y="5021948"/>
            <a:ext cx="7167347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পুঁইশাক চাষ করতে কোন সার কী পরিমান দেওয়া প্রয়োজন?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039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6000">
        <p14:shred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</TotalTime>
  <Words>139</Words>
  <Application>Microsoft Office PowerPoint</Application>
  <PresentationFormat>Widescreen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NikoshBAN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6</cp:revision>
  <dcterms:created xsi:type="dcterms:W3CDTF">2020-02-08T15:37:16Z</dcterms:created>
  <dcterms:modified xsi:type="dcterms:W3CDTF">2020-02-08T16:06:06Z</dcterms:modified>
</cp:coreProperties>
</file>