
<file path=[Content_Types].xml><?xml version="1.0" encoding="utf-8"?>
<Types xmlns="http://schemas.openxmlformats.org/package/2006/content-types">
  <Default Extension="tmp" ContentType="image/png"/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1467-2C20-4982-85F5-6AA11011215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3FEE7-AE90-4CC4-B8CE-D6ABAF31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D244-DEB0-42AC-9B96-926CA4BE4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0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D244-DEB0-42AC-9B96-926CA4BE47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D244-DEB0-42AC-9B96-926CA4BE4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8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D244-DEB0-42AC-9B96-926CA4BE47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8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53201" y="638913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Senamul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Islam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254" cy="1366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2.jpg"/><Relationship Id="rId10" Type="http://schemas.openxmlformats.org/officeDocument/2006/relationships/image" Target="../media/image7.jpg"/><Relationship Id="rId4" Type="http://schemas.openxmlformats.org/officeDocument/2006/relationships/image" Target="../media/image10.jp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mp"/><Relationship Id="rId5" Type="http://schemas.openxmlformats.org/officeDocument/2006/relationships/image" Target="../media/image28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12.jpg"/><Relationship Id="rId3" Type="http://schemas.openxmlformats.org/officeDocument/2006/relationships/image" Target="../media/image10.jpg"/><Relationship Id="rId7" Type="http://schemas.openxmlformats.org/officeDocument/2006/relationships/image" Target="../media/image16.jp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1.jpg"/><Relationship Id="rId5" Type="http://schemas.openxmlformats.org/officeDocument/2006/relationships/image" Target="../media/image18.jpg"/><Relationship Id="rId15" Type="http://schemas.openxmlformats.org/officeDocument/2006/relationships/image" Target="../media/image30.tmp"/><Relationship Id="rId10" Type="http://schemas.openxmlformats.org/officeDocument/2006/relationships/image" Target="../media/image7.jpg"/><Relationship Id="rId4" Type="http://schemas.openxmlformats.org/officeDocument/2006/relationships/image" Target="../media/image13.jpg"/><Relationship Id="rId9" Type="http://schemas.openxmlformats.org/officeDocument/2006/relationships/image" Target="../media/image19.jpg"/><Relationship Id="rId1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g"/><Relationship Id="rId12" Type="http://schemas.openxmlformats.org/officeDocument/2006/relationships/image" Target="../media/image22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jpg"/><Relationship Id="rId11" Type="http://schemas.openxmlformats.org/officeDocument/2006/relationships/image" Target="../media/image14.jpg"/><Relationship Id="rId5" Type="http://schemas.openxmlformats.org/officeDocument/2006/relationships/image" Target="../media/image18.jpg"/><Relationship Id="rId15" Type="http://schemas.openxmlformats.org/officeDocument/2006/relationships/image" Target="../media/image12.jpg"/><Relationship Id="rId10" Type="http://schemas.openxmlformats.org/officeDocument/2006/relationships/image" Target="../media/image21.jpg"/><Relationship Id="rId4" Type="http://schemas.openxmlformats.org/officeDocument/2006/relationships/image" Target="../media/image17.png"/><Relationship Id="rId9" Type="http://schemas.openxmlformats.org/officeDocument/2006/relationships/image" Target="../media/image7.jpg"/><Relationship Id="rId1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7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mp"/><Relationship Id="rId5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6116CCC-0484-4937-B040-9E1862E14ACE}"/>
              </a:ext>
            </a:extLst>
          </p:cNvPr>
          <p:cNvSpPr txBox="1"/>
          <p:nvPr/>
        </p:nvSpPr>
        <p:spPr>
          <a:xfrm>
            <a:off x="991062" y="332625"/>
            <a:ext cx="7357820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56A13F-EC74-4FE5-9E5D-29EDF0ED1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10" y="3401291"/>
            <a:ext cx="1743075" cy="2368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F56A13F-EC74-4FE5-9E5D-29EDF0ED1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9" y="3401291"/>
            <a:ext cx="1743075" cy="2368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38929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783AC0-5FEC-412A-A87F-65FE323DA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42" y="325593"/>
            <a:ext cx="1681798" cy="2217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C3AE8F-F4CF-4846-83DA-0B6A0EF81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8" r="18704" b="10104"/>
          <a:stretch/>
        </p:blipFill>
        <p:spPr>
          <a:xfrm>
            <a:off x="4209865" y="980201"/>
            <a:ext cx="943035" cy="16186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9A25854-1FD8-4029-B010-620ABAD7FE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r="11375" b="9431"/>
          <a:stretch/>
        </p:blipFill>
        <p:spPr>
          <a:xfrm>
            <a:off x="5292199" y="961894"/>
            <a:ext cx="1818464" cy="17251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EF117C9-B0A6-4C4D-B303-A42FFA218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1" y="1022886"/>
            <a:ext cx="1287570" cy="1484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AA77CEE-2D7D-4BA2-B7DE-7FBB061F1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4" y="1268886"/>
            <a:ext cx="1787093" cy="2001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833537F-F55D-4835-BA70-D197CC04F4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4" y="3654238"/>
            <a:ext cx="2320664" cy="229497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BA81901-F0FD-4FA9-93AC-DF75A5AC9F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68" y="3849897"/>
            <a:ext cx="2320664" cy="229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CC5E2B9-FBC3-42D6-9C81-D05E10880D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96" y="3555640"/>
            <a:ext cx="1963275" cy="2393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5987FC1-B71B-44E4-B7C8-828AE92961D4}"/>
              </a:ext>
            </a:extLst>
          </p:cNvPr>
          <p:cNvSpPr txBox="1"/>
          <p:nvPr/>
        </p:nvSpPr>
        <p:spPr>
          <a:xfrm>
            <a:off x="4206304" y="72403"/>
            <a:ext cx="3752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foods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11076EC-43D4-4752-B215-57C65E22C0F2}"/>
              </a:ext>
            </a:extLst>
          </p:cNvPr>
          <p:cNvSpPr txBox="1"/>
          <p:nvPr/>
        </p:nvSpPr>
        <p:spPr>
          <a:xfrm>
            <a:off x="484795" y="3119307"/>
            <a:ext cx="125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B19EB7E-83C5-4ADF-960F-EA65442A0D39}"/>
              </a:ext>
            </a:extLst>
          </p:cNvPr>
          <p:cNvSpPr txBox="1"/>
          <p:nvPr/>
        </p:nvSpPr>
        <p:spPr>
          <a:xfrm>
            <a:off x="2554745" y="2223557"/>
            <a:ext cx="110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Papya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92C175-EB00-43C3-B90C-A67FC61A49E8}"/>
              </a:ext>
            </a:extLst>
          </p:cNvPr>
          <p:cNvSpPr txBox="1"/>
          <p:nvPr/>
        </p:nvSpPr>
        <p:spPr>
          <a:xfrm>
            <a:off x="4162740" y="2529468"/>
            <a:ext cx="110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C829636-4177-403B-BFB6-D8B6AE23AFF7}"/>
              </a:ext>
            </a:extLst>
          </p:cNvPr>
          <p:cNvSpPr txBox="1"/>
          <p:nvPr/>
        </p:nvSpPr>
        <p:spPr>
          <a:xfrm>
            <a:off x="5770734" y="2608277"/>
            <a:ext cx="101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BD74CA-7794-4BCF-AC84-284E72456855}"/>
              </a:ext>
            </a:extLst>
          </p:cNvPr>
          <p:cNvSpPr txBox="1"/>
          <p:nvPr/>
        </p:nvSpPr>
        <p:spPr>
          <a:xfrm>
            <a:off x="7466800" y="2467912"/>
            <a:ext cx="135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2AC6C6D-ADDF-4779-BE45-444D3F5FB651}"/>
              </a:ext>
            </a:extLst>
          </p:cNvPr>
          <p:cNvSpPr txBox="1"/>
          <p:nvPr/>
        </p:nvSpPr>
        <p:spPr>
          <a:xfrm>
            <a:off x="823627" y="5914039"/>
            <a:ext cx="1359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39EB2BB-B87F-417B-BB01-C61185EAC6D2}"/>
              </a:ext>
            </a:extLst>
          </p:cNvPr>
          <p:cNvSpPr txBox="1"/>
          <p:nvPr/>
        </p:nvSpPr>
        <p:spPr>
          <a:xfrm flipH="1">
            <a:off x="4355091" y="6088307"/>
            <a:ext cx="116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80ED496-A21C-4FB1-B474-39AFB9463AAC}"/>
              </a:ext>
            </a:extLst>
          </p:cNvPr>
          <p:cNvSpPr txBox="1"/>
          <p:nvPr/>
        </p:nvSpPr>
        <p:spPr>
          <a:xfrm flipH="1">
            <a:off x="6997486" y="6057530"/>
            <a:ext cx="149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Carrots</a:t>
            </a:r>
          </a:p>
        </p:txBody>
      </p:sp>
    </p:spTree>
    <p:extLst>
      <p:ext uri="{BB962C8B-B14F-4D97-AF65-F5344CB8AC3E}">
        <p14:creationId xmlns:p14="http://schemas.microsoft.com/office/powerpoint/2010/main" val="61665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90D4DB4-3FAC-4C25-B80B-BA5A398D0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3" y="1678338"/>
            <a:ext cx="1208867" cy="1601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368BE6-4389-495A-A7E4-4A79C147C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22" y="1390407"/>
            <a:ext cx="1336730" cy="1330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AD8E6BE-F735-43EE-9756-0BE005CCE3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-2534" r="21270" b="4515"/>
          <a:stretch/>
        </p:blipFill>
        <p:spPr>
          <a:xfrm>
            <a:off x="4726985" y="1146875"/>
            <a:ext cx="1336730" cy="18249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5DF58DE-5D5E-4642-9E7C-1BDA8ADC6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13" y="1407563"/>
            <a:ext cx="1607344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FF896D-9973-4B6F-9375-33E48A9A7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9" y="4773455"/>
            <a:ext cx="1679015" cy="1495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8F6E449-9AB6-4D31-94AF-2A9F402BDE8A}"/>
              </a:ext>
            </a:extLst>
          </p:cNvPr>
          <p:cNvSpPr txBox="1"/>
          <p:nvPr/>
        </p:nvSpPr>
        <p:spPr>
          <a:xfrm>
            <a:off x="2685084" y="108465"/>
            <a:ext cx="4277533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Unhealthy foods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BB7ABAF-7B21-4E3E-883D-463173507487}"/>
              </a:ext>
            </a:extLst>
          </p:cNvPr>
          <p:cNvSpPr txBox="1"/>
          <p:nvPr/>
        </p:nvSpPr>
        <p:spPr>
          <a:xfrm>
            <a:off x="170610" y="3408313"/>
            <a:ext cx="155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Choclate</a:t>
            </a:r>
            <a:endParaRPr lang="en-US" sz="24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A8702E5-C617-49F0-AF33-CC7A3B9979E0}"/>
              </a:ext>
            </a:extLst>
          </p:cNvPr>
          <p:cNvSpPr txBox="1"/>
          <p:nvPr/>
        </p:nvSpPr>
        <p:spPr>
          <a:xfrm>
            <a:off x="2355449" y="2782812"/>
            <a:ext cx="174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Chips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635BDE7-3DBB-4D41-BEB8-FAF3FDC6D0DE}"/>
              </a:ext>
            </a:extLst>
          </p:cNvPr>
          <p:cNvSpPr txBox="1"/>
          <p:nvPr/>
        </p:nvSpPr>
        <p:spPr>
          <a:xfrm>
            <a:off x="4560379" y="3285257"/>
            <a:ext cx="187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Ice cream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97A011-CF82-424D-9B4A-E3D0F7847B85}"/>
              </a:ext>
            </a:extLst>
          </p:cNvPr>
          <p:cNvSpPr txBox="1"/>
          <p:nvPr/>
        </p:nvSpPr>
        <p:spPr>
          <a:xfrm>
            <a:off x="540502" y="6269089"/>
            <a:ext cx="187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Barger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E7FD64D-89C0-46FB-A68C-934FB9CA0246}"/>
              </a:ext>
            </a:extLst>
          </p:cNvPr>
          <p:cNvSpPr txBox="1"/>
          <p:nvPr/>
        </p:nvSpPr>
        <p:spPr>
          <a:xfrm>
            <a:off x="6781800" y="3591824"/>
            <a:ext cx="1999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Fried Chicken</a:t>
            </a:r>
          </a:p>
        </p:txBody>
      </p:sp>
    </p:spTree>
    <p:extLst>
      <p:ext uri="{BB962C8B-B14F-4D97-AF65-F5344CB8AC3E}">
        <p14:creationId xmlns:p14="http://schemas.microsoft.com/office/powerpoint/2010/main" val="25884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D066F1-B10A-48B3-A998-04ED595EFA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-336" r="5894" b="9831"/>
          <a:stretch/>
        </p:blipFill>
        <p:spPr>
          <a:xfrm>
            <a:off x="6354322" y="147206"/>
            <a:ext cx="1116680" cy="1537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62CC79-781F-4ECB-AE63-74E656B14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73" y="4052516"/>
            <a:ext cx="1418277" cy="1146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8A9BE3C-7F02-4EC0-B1FC-D2CB3AF910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r="8917"/>
          <a:stretch/>
        </p:blipFill>
        <p:spPr>
          <a:xfrm>
            <a:off x="7565606" y="1947884"/>
            <a:ext cx="1418278" cy="1964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DB1AA1-74DB-475E-9A16-86FEA99CE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39" y="2194520"/>
            <a:ext cx="1746384" cy="1864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2536069-A278-4A48-8430-65F9ACBE29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1" t="5174" r="27456" b="53324"/>
          <a:stretch/>
        </p:blipFill>
        <p:spPr>
          <a:xfrm>
            <a:off x="214821" y="2111122"/>
            <a:ext cx="1422649" cy="2057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AB4F926-A764-4CFA-AB46-A2FA992482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21" y="2140149"/>
            <a:ext cx="1421489" cy="2408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95C9AD6-80E8-45C5-98CD-79E84E6DEF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7" b="6421"/>
          <a:stretch/>
        </p:blipFill>
        <p:spPr>
          <a:xfrm>
            <a:off x="5174293" y="2194521"/>
            <a:ext cx="2360060" cy="2058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D67D82-85C2-449B-8268-006715B598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6" y="4523807"/>
            <a:ext cx="2118982" cy="1864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04C1DAA-0B46-4F83-BF2C-FFEF642FAD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" t="10887" r="288" b="8479"/>
          <a:stretch/>
        </p:blipFill>
        <p:spPr>
          <a:xfrm>
            <a:off x="2506297" y="4736254"/>
            <a:ext cx="1654786" cy="1864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5DDE863-DB4C-433A-8DBF-C259BD2A62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r="11735" b="2941"/>
          <a:stretch/>
        </p:blipFill>
        <p:spPr>
          <a:xfrm>
            <a:off x="4163427" y="4770447"/>
            <a:ext cx="1800334" cy="1504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6CD5077-1FE7-4D7C-9D73-982A19F4AD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64" y="4577637"/>
            <a:ext cx="1568691" cy="1756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E02CB9D-01A0-4E10-93D8-6AAC2CAA2F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0"/>
          <a:stretch/>
        </p:blipFill>
        <p:spPr>
          <a:xfrm>
            <a:off x="7747503" y="5339620"/>
            <a:ext cx="1267847" cy="13566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C3D5F7-EAC4-44A3-A541-DCF007ABD70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r="4170" b="23422"/>
          <a:stretch/>
        </p:blipFill>
        <p:spPr>
          <a:xfrm>
            <a:off x="7534353" y="360964"/>
            <a:ext cx="1355222" cy="1042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FBF07B1-B7BE-4B66-8BAB-FD57C52071D1}"/>
              </a:ext>
            </a:extLst>
          </p:cNvPr>
          <p:cNvSpPr txBox="1"/>
          <p:nvPr/>
        </p:nvSpPr>
        <p:spPr>
          <a:xfrm>
            <a:off x="0" y="125913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- (1) – Find out the healthy foods.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6BA5EC4-8984-4D55-843C-5C47EF9E2802}"/>
              </a:ext>
            </a:extLst>
          </p:cNvPr>
          <p:cNvSpPr txBox="1"/>
          <p:nvPr/>
        </p:nvSpPr>
        <p:spPr>
          <a:xfrm>
            <a:off x="0" y="837220"/>
            <a:ext cx="6105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- (2)–Find out the unhealthy foods.</a:t>
            </a:r>
          </a:p>
        </p:txBody>
      </p:sp>
    </p:spTree>
    <p:extLst>
      <p:ext uri="{BB962C8B-B14F-4D97-AF65-F5344CB8AC3E}">
        <p14:creationId xmlns:p14="http://schemas.microsoft.com/office/powerpoint/2010/main" val="292851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000D31-841D-4E1B-9BFD-D3F04ECEDA50}"/>
              </a:ext>
            </a:extLst>
          </p:cNvPr>
          <p:cNvSpPr txBox="1"/>
          <p:nvPr/>
        </p:nvSpPr>
        <p:spPr>
          <a:xfrm>
            <a:off x="386642" y="2349783"/>
            <a:ext cx="8241224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Tell the name of five healthy foods.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C03DCE-CFF2-4A21-884B-B2E3297BE520}"/>
              </a:ext>
            </a:extLst>
          </p:cNvPr>
          <p:cNvSpPr txBox="1"/>
          <p:nvPr/>
        </p:nvSpPr>
        <p:spPr>
          <a:xfrm>
            <a:off x="424741" y="4495800"/>
            <a:ext cx="8241224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Tell the name of five unhealthy foods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7FC4635-5F3B-4AA7-8C4B-CF498682A1CE}"/>
              </a:ext>
            </a:extLst>
          </p:cNvPr>
          <p:cNvSpPr txBox="1"/>
          <p:nvPr/>
        </p:nvSpPr>
        <p:spPr>
          <a:xfrm>
            <a:off x="3124200" y="42119"/>
            <a:ext cx="4343400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Evaluation: </a:t>
            </a:r>
          </a:p>
        </p:txBody>
      </p:sp>
    </p:spTree>
    <p:extLst>
      <p:ext uri="{BB962C8B-B14F-4D97-AF65-F5344CB8AC3E}">
        <p14:creationId xmlns:p14="http://schemas.microsoft.com/office/powerpoint/2010/main" val="27535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B0C2473-FD94-45EF-AE85-4A73A13BA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77" y="228600"/>
            <a:ext cx="3090766" cy="187793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CAF020-EA8D-4DC7-82E7-2276D67A4F90}"/>
              </a:ext>
            </a:extLst>
          </p:cNvPr>
          <p:cNvSpPr txBox="1"/>
          <p:nvPr/>
        </p:nvSpPr>
        <p:spPr>
          <a:xfrm>
            <a:off x="1225073" y="3526327"/>
            <a:ext cx="684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you tomorrow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C89D1C0-42D9-4009-BD2B-37075A03F5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t="22613" r="37683" b="20392"/>
          <a:stretch/>
        </p:blipFill>
        <p:spPr>
          <a:xfrm>
            <a:off x="405383" y="2867067"/>
            <a:ext cx="2439693" cy="1862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E22F64-D67A-46C8-BB8D-04E0C75727AC}"/>
              </a:ext>
            </a:extLst>
          </p:cNvPr>
          <p:cNvSpPr txBox="1"/>
          <p:nvPr/>
        </p:nvSpPr>
        <p:spPr>
          <a:xfrm>
            <a:off x="576381" y="4926711"/>
            <a:ext cx="1612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3778EBA-F1B5-492F-A255-34680EA2066B}"/>
              </a:ext>
            </a:extLst>
          </p:cNvPr>
          <p:cNvSpPr txBox="1"/>
          <p:nvPr/>
        </p:nvSpPr>
        <p:spPr>
          <a:xfrm>
            <a:off x="7076923" y="5054867"/>
            <a:ext cx="120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00B214-D2AF-45C0-9744-FB5D9702B2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22613" r="40937" b="20392"/>
          <a:stretch/>
        </p:blipFill>
        <p:spPr>
          <a:xfrm>
            <a:off x="6300268" y="2928391"/>
            <a:ext cx="2439693" cy="1862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36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8971" y="609600"/>
            <a:ext cx="1781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Identity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891250-8655-4112-B4DB-E6ECD4AB1EBD}"/>
              </a:ext>
            </a:extLst>
          </p:cNvPr>
          <p:cNvSpPr txBox="1"/>
          <p:nvPr/>
        </p:nvSpPr>
        <p:spPr>
          <a:xfrm>
            <a:off x="225083" y="2377440"/>
            <a:ext cx="4194517" cy="415498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Senamul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Malson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GPS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Adamdighi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Bogura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5003D2-2AC9-40A8-A6E6-35AB34C4615B}"/>
              </a:ext>
            </a:extLst>
          </p:cNvPr>
          <p:cNvSpPr txBox="1"/>
          <p:nvPr/>
        </p:nvSpPr>
        <p:spPr>
          <a:xfrm>
            <a:off x="4419600" y="2389051"/>
            <a:ext cx="4726745" cy="3816429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SUJEET:ENGLISH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Five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UNIT: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PAGE:50        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TOPIC: 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Healthy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9444F19D-D591-435D-B7B1-24A7FE2F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5" y="1371600"/>
            <a:ext cx="8964547" cy="537410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: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3.3.1- Understand questions about objects around them.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3.4.1- Understand statements made by teacher and students.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: 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1.1.1- say words,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phrasess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with proper sounds and stress.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6.2.1- Talk about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people,objects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events etc.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8.1.1- Take part in conversation or appropriate topics.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: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1.5.1- Read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in the text with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pronunciation,stress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intonation.</a:t>
            </a:r>
          </a:p>
        </p:txBody>
      </p:sp>
    </p:spTree>
    <p:extLst>
      <p:ext uri="{BB962C8B-B14F-4D97-AF65-F5344CB8AC3E}">
        <p14:creationId xmlns:p14="http://schemas.microsoft.com/office/powerpoint/2010/main" val="293256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66E0D8A-6300-4D15-AE52-06F73786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86" y="284451"/>
            <a:ext cx="8201510" cy="70618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enjoy some pictures.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7553028-0B13-4E11-BC93-8580673D8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7" y="1360055"/>
            <a:ext cx="1766807" cy="1648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A205F9F-C343-4E86-9248-295F01324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51" y="4072627"/>
            <a:ext cx="1680139" cy="2190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57227D8-FDB0-4AA1-B7EF-DC9124DD88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" b="8343"/>
          <a:stretch/>
        </p:blipFill>
        <p:spPr>
          <a:xfrm>
            <a:off x="4995166" y="1011418"/>
            <a:ext cx="1471484" cy="15254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E3E69D-A81D-4B2C-833C-1460E0909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42" y="1128178"/>
            <a:ext cx="1471484" cy="1295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FBBF8E-91B3-4277-AEDA-B4D2225673DE}"/>
              </a:ext>
            </a:extLst>
          </p:cNvPr>
          <p:cNvSpPr txBox="1"/>
          <p:nvPr/>
        </p:nvSpPr>
        <p:spPr>
          <a:xfrm>
            <a:off x="430078" y="3477126"/>
            <a:ext cx="1766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890DAE-D212-4DF2-AB79-4B4242F1F2E7}"/>
              </a:ext>
            </a:extLst>
          </p:cNvPr>
          <p:cNvSpPr txBox="1"/>
          <p:nvPr/>
        </p:nvSpPr>
        <p:spPr>
          <a:xfrm>
            <a:off x="313840" y="4991230"/>
            <a:ext cx="1883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Grapes.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38EFDB-0264-444C-9B8B-3E6A908973C2}"/>
              </a:ext>
            </a:extLst>
          </p:cNvPr>
          <p:cNvSpPr txBox="1"/>
          <p:nvPr/>
        </p:nvSpPr>
        <p:spPr>
          <a:xfrm>
            <a:off x="4967641" y="2474813"/>
            <a:ext cx="2623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these?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0B2BDA1-D226-4CA7-A0ED-B7D720CD743F}"/>
              </a:ext>
            </a:extLst>
          </p:cNvPr>
          <p:cNvSpPr txBox="1"/>
          <p:nvPr/>
        </p:nvSpPr>
        <p:spPr>
          <a:xfrm>
            <a:off x="2580469" y="2946309"/>
            <a:ext cx="217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these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B4AFCDC-6260-4CB9-8AE3-1E54452F2C55}"/>
              </a:ext>
            </a:extLst>
          </p:cNvPr>
          <p:cNvSpPr txBox="1"/>
          <p:nvPr/>
        </p:nvSpPr>
        <p:spPr>
          <a:xfrm>
            <a:off x="2366932" y="4284537"/>
            <a:ext cx="2387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Carrots.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E942EE-F4D6-42CC-9AC7-AC06C2338A03}"/>
              </a:ext>
            </a:extLst>
          </p:cNvPr>
          <p:cNvSpPr txBox="1"/>
          <p:nvPr/>
        </p:nvSpPr>
        <p:spPr>
          <a:xfrm>
            <a:off x="3905574" y="3476764"/>
            <a:ext cx="2288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Tomatoes.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7CF6684-9FF5-4DC2-8F70-9B8382BF8EEA}"/>
              </a:ext>
            </a:extLst>
          </p:cNvPr>
          <p:cNvSpPr txBox="1"/>
          <p:nvPr/>
        </p:nvSpPr>
        <p:spPr>
          <a:xfrm rot="19614540">
            <a:off x="7098520" y="4238604"/>
            <a:ext cx="2214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he doing?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51EDF01-D4C1-4157-9843-42A4E4626F91}"/>
              </a:ext>
            </a:extLst>
          </p:cNvPr>
          <p:cNvSpPr txBox="1"/>
          <p:nvPr/>
        </p:nvSpPr>
        <p:spPr>
          <a:xfrm>
            <a:off x="5680556" y="6224817"/>
            <a:ext cx="1772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eating.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="" xmlns:a16="http://schemas.microsoft.com/office/drawing/2014/main" id="{17DB1EBC-F51A-4D9A-86BA-59EAF3202EDC}"/>
              </a:ext>
            </a:extLst>
          </p:cNvPr>
          <p:cNvSpPr/>
          <p:nvPr/>
        </p:nvSpPr>
        <p:spPr>
          <a:xfrm rot="18090785">
            <a:off x="6611708" y="1787479"/>
            <a:ext cx="423006" cy="757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p 19">
            <a:extLst>
              <a:ext uri="{FF2B5EF4-FFF2-40B4-BE49-F238E27FC236}">
                <a16:creationId xmlns="" xmlns:a16="http://schemas.microsoft.com/office/drawing/2014/main" id="{43ACDD4F-2A57-4A8D-ABD2-95D2C9C552CC}"/>
              </a:ext>
            </a:extLst>
          </p:cNvPr>
          <p:cNvSpPr/>
          <p:nvPr/>
        </p:nvSpPr>
        <p:spPr>
          <a:xfrm rot="14289661">
            <a:off x="6481145" y="3016527"/>
            <a:ext cx="423006" cy="6546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="" xmlns:a16="http://schemas.microsoft.com/office/drawing/2014/main" id="{1F4F2DDC-8622-4B33-8897-FF50691927A1}"/>
              </a:ext>
            </a:extLst>
          </p:cNvPr>
          <p:cNvSpPr/>
          <p:nvPr/>
        </p:nvSpPr>
        <p:spPr>
          <a:xfrm rot="18090785">
            <a:off x="3839165" y="2427962"/>
            <a:ext cx="423006" cy="6156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 21">
            <a:extLst>
              <a:ext uri="{FF2B5EF4-FFF2-40B4-BE49-F238E27FC236}">
                <a16:creationId xmlns="" xmlns:a16="http://schemas.microsoft.com/office/drawing/2014/main" id="{08DA578B-22AD-416C-9C5E-3720B6BC8382}"/>
              </a:ext>
            </a:extLst>
          </p:cNvPr>
          <p:cNvSpPr/>
          <p:nvPr/>
        </p:nvSpPr>
        <p:spPr>
          <a:xfrm rot="12388748">
            <a:off x="3093404" y="3569552"/>
            <a:ext cx="317255" cy="8398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 22">
            <a:extLst>
              <a:ext uri="{FF2B5EF4-FFF2-40B4-BE49-F238E27FC236}">
                <a16:creationId xmlns="" xmlns:a16="http://schemas.microsoft.com/office/drawing/2014/main" id="{42E1007E-39E7-4BAB-85E3-C7A049CE2BFE}"/>
              </a:ext>
            </a:extLst>
          </p:cNvPr>
          <p:cNvSpPr/>
          <p:nvPr/>
        </p:nvSpPr>
        <p:spPr>
          <a:xfrm rot="18090785">
            <a:off x="1400098" y="2961900"/>
            <a:ext cx="423006" cy="8156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="" xmlns:a16="http://schemas.microsoft.com/office/drawing/2014/main" id="{5309DC32-07FE-43A0-9ACB-7F2F75610695}"/>
              </a:ext>
            </a:extLst>
          </p:cNvPr>
          <p:cNvSpPr/>
          <p:nvPr/>
        </p:nvSpPr>
        <p:spPr>
          <a:xfrm rot="14001060">
            <a:off x="965408" y="4120802"/>
            <a:ext cx="423006" cy="8156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4" grpId="0"/>
      <p:bldP spid="15" grpId="0"/>
      <p:bldP spid="16" grpId="0"/>
      <p:bldP spid="18" grpId="0"/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7FE150-CAEA-4C04-8ABB-953E51965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2955011" cy="2980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61D4A4E-BAD9-4BFD-B2A7-0F1C3FAFAA59}"/>
              </a:ext>
            </a:extLst>
          </p:cNvPr>
          <p:cNvSpPr txBox="1"/>
          <p:nvPr/>
        </p:nvSpPr>
        <p:spPr>
          <a:xfrm>
            <a:off x="2362200" y="325464"/>
            <a:ext cx="6460210" cy="107721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 we will know about- Eat healthy</a:t>
            </a:r>
          </a:p>
        </p:txBody>
      </p:sp>
    </p:spTree>
    <p:extLst>
      <p:ext uri="{BB962C8B-B14F-4D97-AF65-F5344CB8AC3E}">
        <p14:creationId xmlns:p14="http://schemas.microsoft.com/office/powerpoint/2010/main" val="28451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7C46D5-906E-406E-9922-8EE59EB81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0" y="1201320"/>
            <a:ext cx="1593056" cy="187642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Front"/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7B63F8-0471-4E0F-96DA-780FF39CF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72" y="1090343"/>
            <a:ext cx="1952363" cy="16906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ContrastingRigh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791014D-8C38-45FD-B837-57ECE02237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t="3712" r="72265" b="6014"/>
          <a:stretch/>
        </p:blipFill>
        <p:spPr>
          <a:xfrm>
            <a:off x="341060" y="3677658"/>
            <a:ext cx="1193489" cy="1971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6A20028-2777-4765-9C50-0F7CB138F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92" y="3858632"/>
            <a:ext cx="1914525" cy="1790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AD7FAD6-723A-4DB8-AEE7-CE413D529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02" y="1011238"/>
            <a:ext cx="2021681" cy="1552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Lef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4C3177E-D33D-41BF-9C18-DA7C1E3D6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17" y="963613"/>
            <a:ext cx="1856406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bliqueTop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85D4A17-41F2-4FBD-A96F-4D72D1C851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59" y="3749093"/>
            <a:ext cx="1828800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7C521E-3187-4E87-8F14-9E64001867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76" y="3677657"/>
            <a:ext cx="1735931" cy="1971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F75CB33-4AF7-4E42-B3A0-87B18614EBC8}"/>
              </a:ext>
            </a:extLst>
          </p:cNvPr>
          <p:cNvSpPr txBox="1"/>
          <p:nvPr/>
        </p:nvSpPr>
        <p:spPr>
          <a:xfrm>
            <a:off x="338357" y="2971530"/>
            <a:ext cx="159305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937D752-66C3-4847-A915-44391DBD4754}"/>
              </a:ext>
            </a:extLst>
          </p:cNvPr>
          <p:cNvSpPr txBox="1"/>
          <p:nvPr/>
        </p:nvSpPr>
        <p:spPr>
          <a:xfrm>
            <a:off x="2211572" y="2971529"/>
            <a:ext cx="191452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B3AD4EF-417A-46E6-AF43-B7572BE1A074}"/>
              </a:ext>
            </a:extLst>
          </p:cNvPr>
          <p:cNvSpPr txBox="1"/>
          <p:nvPr/>
        </p:nvSpPr>
        <p:spPr>
          <a:xfrm>
            <a:off x="4555053" y="2988983"/>
            <a:ext cx="209986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3FA077E-8ACE-43B0-8844-B3DBB7924CE9}"/>
              </a:ext>
            </a:extLst>
          </p:cNvPr>
          <p:cNvSpPr txBox="1"/>
          <p:nvPr/>
        </p:nvSpPr>
        <p:spPr>
          <a:xfrm>
            <a:off x="7176455" y="2934799"/>
            <a:ext cx="173593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D0D6F50-CAB1-4CC7-BE2D-84F432D6A2E0}"/>
              </a:ext>
            </a:extLst>
          </p:cNvPr>
          <p:cNvSpPr txBox="1"/>
          <p:nvPr/>
        </p:nvSpPr>
        <p:spPr>
          <a:xfrm>
            <a:off x="177406" y="5932804"/>
            <a:ext cx="1593056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Ice-cream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8F8106A-CB40-4631-8AF3-5668BDA73A29}"/>
              </a:ext>
            </a:extLst>
          </p:cNvPr>
          <p:cNvSpPr txBox="1"/>
          <p:nvPr/>
        </p:nvSpPr>
        <p:spPr>
          <a:xfrm>
            <a:off x="2156560" y="5969918"/>
            <a:ext cx="195236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EB67793-4F4B-4859-BC7E-8FDBB4350531}"/>
              </a:ext>
            </a:extLst>
          </p:cNvPr>
          <p:cNvSpPr txBox="1"/>
          <p:nvPr/>
        </p:nvSpPr>
        <p:spPr>
          <a:xfrm>
            <a:off x="4744833" y="6030090"/>
            <a:ext cx="209324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D62A38A-CCBA-46B7-A7A5-ED329CE5E64D}"/>
              </a:ext>
            </a:extLst>
          </p:cNvPr>
          <p:cNvSpPr txBox="1"/>
          <p:nvPr/>
        </p:nvSpPr>
        <p:spPr>
          <a:xfrm>
            <a:off x="7364081" y="6039596"/>
            <a:ext cx="155334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</a:p>
        </p:txBody>
      </p:sp>
    </p:spTree>
    <p:extLst>
      <p:ext uri="{BB962C8B-B14F-4D97-AF65-F5344CB8AC3E}">
        <p14:creationId xmlns:p14="http://schemas.microsoft.com/office/powerpoint/2010/main" val="41260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media"/>
            <a:extLst>
              <a:ext uri="{FF2B5EF4-FFF2-40B4-BE49-F238E27FC236}">
                <a16:creationId xmlns="" xmlns:a16="http://schemas.microsoft.com/office/drawing/2014/main" id="{EB40DFD3-ACD3-4F65-B9CA-11FCA319A0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88897" y="5313410"/>
            <a:ext cx="4572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680CCF-3301-40DF-B2D9-BC10A6989745}"/>
              </a:ext>
            </a:extLst>
          </p:cNvPr>
          <p:cNvSpPr txBox="1"/>
          <p:nvPr/>
        </p:nvSpPr>
        <p:spPr>
          <a:xfrm>
            <a:off x="2224381" y="145021"/>
            <a:ext cx="7392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listen to an audio and follow the pronunciation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AED332-319A-45A1-AC21-5912F33DA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0" y="1447800"/>
            <a:ext cx="1316503" cy="15524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D414F9-C324-42DD-890D-7892242FFD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6" t="5598" r="27688" b="10596"/>
          <a:stretch/>
        </p:blipFill>
        <p:spPr>
          <a:xfrm>
            <a:off x="2947410" y="1229564"/>
            <a:ext cx="883403" cy="16874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7C88B12-67C8-48CB-91DD-72E2CAD1EA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983" r="3092" b="15807"/>
          <a:stretch/>
        </p:blipFill>
        <p:spPr>
          <a:xfrm>
            <a:off x="4637868" y="1136227"/>
            <a:ext cx="959229" cy="17412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95CD67-BD13-4B8C-8A14-B7C037B4BF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r="6944"/>
          <a:stretch/>
        </p:blipFill>
        <p:spPr>
          <a:xfrm>
            <a:off x="6636229" y="1136226"/>
            <a:ext cx="1634528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C3D35D5-587B-41C4-9B39-3184911BC0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r="6683" b="10933"/>
          <a:stretch/>
        </p:blipFill>
        <p:spPr>
          <a:xfrm>
            <a:off x="685800" y="3388178"/>
            <a:ext cx="1503945" cy="1321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09BE929-221B-4302-9B44-33BEDC92F9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10" y="3234638"/>
            <a:ext cx="1180796" cy="1550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018D75B-D0E7-41FA-A34A-70CB80F664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1" r="7254" b="-12190"/>
          <a:stretch/>
        </p:blipFill>
        <p:spPr>
          <a:xfrm>
            <a:off x="4679575" y="3381020"/>
            <a:ext cx="1097419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BF36521-8461-43DE-B3A4-7FBC6CAC7B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29" y="3303575"/>
            <a:ext cx="1634528" cy="1162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393F56A-F1F6-4850-8534-39234274C5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9" y="5098943"/>
            <a:ext cx="1557727" cy="1399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FFE8828-D385-41BE-A35D-1B4A263D16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81" y="5241255"/>
            <a:ext cx="1180795" cy="1257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22AA9F7-2E70-4E99-9EA1-6A1572017E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34" y="5314306"/>
            <a:ext cx="1466110" cy="12024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999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D61260-18F2-4011-B4EF-5CAE15FB17BA}"/>
              </a:ext>
            </a:extLst>
          </p:cNvPr>
          <p:cNvSpPr txBox="1"/>
          <p:nvPr/>
        </p:nvSpPr>
        <p:spPr>
          <a:xfrm>
            <a:off x="168443" y="904869"/>
            <a:ext cx="5305926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someone eats like this unhealthy foods -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0AF622F-3B83-48D8-88E0-D7BBEC1B5D6E}"/>
              </a:ext>
            </a:extLst>
          </p:cNvPr>
          <p:cNvGrpSpPr/>
          <p:nvPr/>
        </p:nvGrpSpPr>
        <p:grpSpPr>
          <a:xfrm>
            <a:off x="5836080" y="-725904"/>
            <a:ext cx="2715162" cy="4154904"/>
            <a:chOff x="7520838" y="-513347"/>
            <a:chExt cx="3620216" cy="415490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4738C63-0B1E-4246-987D-410EB24CE2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43" t="-32449" r="45678" b="5811"/>
            <a:stretch/>
          </p:blipFill>
          <p:spPr>
            <a:xfrm>
              <a:off x="9429356" y="-513347"/>
              <a:ext cx="1711698" cy="415490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171008D-C7DD-4D1F-A35F-82E090846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3" r="6944"/>
            <a:stretch/>
          </p:blipFill>
          <p:spPr>
            <a:xfrm>
              <a:off x="7520838" y="2041357"/>
              <a:ext cx="1711698" cy="1600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1A183C8D-E8A7-45AF-95E1-9A1C48F3A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839" y="488756"/>
              <a:ext cx="1711698" cy="12573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7" name="Arrow: Left-Right 6">
            <a:extLst>
              <a:ext uri="{FF2B5EF4-FFF2-40B4-BE49-F238E27FC236}">
                <a16:creationId xmlns="" xmlns:a16="http://schemas.microsoft.com/office/drawing/2014/main" id="{71E6E519-C6FD-4E32-9A0F-DA706E4D1B2F}"/>
              </a:ext>
            </a:extLst>
          </p:cNvPr>
          <p:cNvSpPr/>
          <p:nvPr/>
        </p:nvSpPr>
        <p:spPr>
          <a:xfrm>
            <a:off x="3104148" y="4875216"/>
            <a:ext cx="2536481" cy="1257341"/>
          </a:xfrm>
          <a:prstGeom prst="leftRigh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HE/SHE MAY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7B4D5B6-C021-48F2-9220-9AE86FD5D525}"/>
              </a:ext>
            </a:extLst>
          </p:cNvPr>
          <p:cNvGrpSpPr/>
          <p:nvPr/>
        </p:nvGrpSpPr>
        <p:grpSpPr>
          <a:xfrm>
            <a:off x="384871" y="4572001"/>
            <a:ext cx="2544455" cy="1751697"/>
            <a:chOff x="513160" y="4572000"/>
            <a:chExt cx="3392607" cy="1751697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774542C6-0A78-4345-87B5-22F521928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60" y="4572000"/>
              <a:ext cx="2743388" cy="17516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C5CBD59-27C1-4B97-B440-8601BA6D1125}"/>
                </a:ext>
              </a:extLst>
            </p:cNvPr>
            <p:cNvSpPr/>
            <p:nvPr/>
          </p:nvSpPr>
          <p:spPr>
            <a:xfrm rot="16200000">
              <a:off x="2738306" y="5128766"/>
              <a:ext cx="1716506" cy="61841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538E032-416B-4C82-9981-17773F15F985}"/>
              </a:ext>
            </a:extLst>
          </p:cNvPr>
          <p:cNvGrpSpPr/>
          <p:nvPr/>
        </p:nvGrpSpPr>
        <p:grpSpPr>
          <a:xfrm>
            <a:off x="5748756" y="4443663"/>
            <a:ext cx="2721476" cy="1880034"/>
            <a:chOff x="7665007" y="4443663"/>
            <a:chExt cx="3628635" cy="188003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92CE90A0-B130-43A5-9972-1346B01D0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594" y="4443663"/>
              <a:ext cx="2866048" cy="18800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B56C088-8C80-48D8-A4BE-53D4B28B98EB}"/>
                </a:ext>
              </a:extLst>
            </p:cNvPr>
            <p:cNvSpPr/>
            <p:nvPr/>
          </p:nvSpPr>
          <p:spPr>
            <a:xfrm rot="16200000" flipH="1" flipV="1">
              <a:off x="7115962" y="5128768"/>
              <a:ext cx="1716507" cy="61841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66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0DEFE2-1D58-4D00-8AD6-C9C6535B0AD2}"/>
              </a:ext>
            </a:extLst>
          </p:cNvPr>
          <p:cNvGrpSpPr/>
          <p:nvPr/>
        </p:nvGrpSpPr>
        <p:grpSpPr>
          <a:xfrm>
            <a:off x="5254043" y="356140"/>
            <a:ext cx="3606170" cy="3361617"/>
            <a:chOff x="7069559" y="212196"/>
            <a:chExt cx="4808226" cy="369783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0CADBBD-EA1A-4699-A217-0FEDDA0DD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560" y="260899"/>
              <a:ext cx="1785003" cy="18708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3DCC334-F293-401B-B376-F940691EB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4584" y="212196"/>
              <a:ext cx="2124075" cy="19195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985EAD31-9AFD-470F-A050-28C6AC1AF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559" y="2513243"/>
              <a:ext cx="1785003" cy="139678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7D8DA27B-31A0-473C-B437-4D45C8AD3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4584" y="2513244"/>
              <a:ext cx="2253201" cy="1396787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A25283E-78A4-4CA6-9303-B65F8DFB1909}"/>
              </a:ext>
            </a:extLst>
          </p:cNvPr>
          <p:cNvSpPr txBox="1"/>
          <p:nvPr/>
        </p:nvSpPr>
        <p:spPr>
          <a:xfrm>
            <a:off x="332506" y="1593170"/>
            <a:ext cx="4701134" cy="212365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someone eats like this healthy foods -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7511693-F4CB-4C74-9E8B-E344BB601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6" y="4064513"/>
            <a:ext cx="2186293" cy="2400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D9786E2A-369E-4995-A71C-AA67BC80E4D2}"/>
              </a:ext>
            </a:extLst>
          </p:cNvPr>
          <p:cNvSpPr/>
          <p:nvPr/>
        </p:nvSpPr>
        <p:spPr>
          <a:xfrm>
            <a:off x="2683073" y="4571271"/>
            <a:ext cx="2466443" cy="1472855"/>
          </a:xfrm>
          <a:prstGeom prst="rightArrow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HE/SHE WILL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DCF8BB31-9C38-40F7-A22B-CE2D7BB1354F}"/>
              </a:ext>
            </a:extLst>
          </p:cNvPr>
          <p:cNvGrpSpPr/>
          <p:nvPr/>
        </p:nvGrpSpPr>
        <p:grpSpPr>
          <a:xfrm>
            <a:off x="5240721" y="4107381"/>
            <a:ext cx="2914127" cy="2357767"/>
            <a:chOff x="6987627" y="4107380"/>
            <a:chExt cx="3885503" cy="2357767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BDB54A93-7563-4540-B031-CE4F57640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627" y="4150249"/>
              <a:ext cx="2572109" cy="23148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CC22F25C-2358-4933-B13F-3B754FA25896}"/>
                </a:ext>
              </a:extLst>
            </p:cNvPr>
            <p:cNvSpPr/>
            <p:nvPr/>
          </p:nvSpPr>
          <p:spPr>
            <a:xfrm rot="5400000">
              <a:off x="9217212" y="4766359"/>
              <a:ext cx="2314897" cy="9969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HEALTHY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9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188</Words>
  <Application>Microsoft Office PowerPoint</Application>
  <PresentationFormat>On-screen Show (4:3)</PresentationFormat>
  <Paragraphs>67</Paragraphs>
  <Slides>14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Learning outcomes: Listening : 3.3.1- Understand questions about objects around them. 3.4.1- Understand statements made by teacher and students. Speaking :  1.1.1- say words, phrasess and sentences with proper sounds and stress. 6.2.1- Talk about people,objects, events etc. 8.1.1- Take part in conversation or appropriate topics. Reading : 1.5.1- Read words,phrases and sentences in the text with pronunciation,stress and intonation.</vt:lpstr>
      <vt:lpstr>Lets enjoy some pictures.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snc</dc:creator>
  <cp:lastModifiedBy>snc</cp:lastModifiedBy>
  <cp:revision>19</cp:revision>
  <dcterms:created xsi:type="dcterms:W3CDTF">2006-08-16T00:00:00Z</dcterms:created>
  <dcterms:modified xsi:type="dcterms:W3CDTF">2020-02-10T01:47:51Z</dcterms:modified>
</cp:coreProperties>
</file>