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77" r:id="rId3"/>
    <p:sldId id="260" r:id="rId4"/>
    <p:sldId id="289" r:id="rId5"/>
    <p:sldId id="288" r:id="rId6"/>
    <p:sldId id="261" r:id="rId7"/>
    <p:sldId id="262" r:id="rId8"/>
    <p:sldId id="279" r:id="rId9"/>
    <p:sldId id="263" r:id="rId10"/>
    <p:sldId id="266" r:id="rId11"/>
    <p:sldId id="286" r:id="rId12"/>
    <p:sldId id="282" r:id="rId13"/>
    <p:sldId id="283" r:id="rId14"/>
    <p:sldId id="269" r:id="rId15"/>
    <p:sldId id="285" r:id="rId16"/>
    <p:sldId id="274" r:id="rId17"/>
    <p:sldId id="275" r:id="rId18"/>
    <p:sldId id="287" r:id="rId19"/>
    <p:sldId id="276" r:id="rId20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 varScale="1">
        <p:scale>
          <a:sx n="57" d="100"/>
          <a:sy n="57" d="100"/>
        </p:scale>
        <p:origin x="-1002" y="-96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18" y="4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59A9F-9343-4351-8019-5DC7F327C0DA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685800"/>
            <a:ext cx="5645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715C8-1183-483F-BC7E-9382CA72A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06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715C8-1183-483F-BC7E-9382CA72AD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98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87822" indent="0" algn="ctr">
              <a:buNone/>
              <a:defRPr/>
            </a:lvl2pPr>
            <a:lvl3pPr marL="1175644" indent="0" algn="ctr">
              <a:buNone/>
              <a:defRPr/>
            </a:lvl3pPr>
            <a:lvl4pPr marL="1763466" indent="0" algn="ctr">
              <a:buNone/>
              <a:defRPr/>
            </a:lvl4pPr>
            <a:lvl5pPr marL="2351288" indent="0" algn="ctr">
              <a:buNone/>
              <a:defRPr/>
            </a:lvl5pPr>
            <a:lvl6pPr marL="2939110" indent="0" algn="ctr">
              <a:buNone/>
              <a:defRPr/>
            </a:lvl6pPr>
            <a:lvl7pPr marL="3526932" indent="0" algn="ctr">
              <a:buNone/>
              <a:defRPr/>
            </a:lvl7pPr>
            <a:lvl8pPr marL="4114754" indent="0" algn="ctr">
              <a:buNone/>
              <a:defRPr/>
            </a:lvl8pPr>
            <a:lvl9pPr marL="47025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CFC8-9CD4-4C19-81BA-690372E95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F7594-D8B9-4F15-A6BE-8A62CA031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52C79-93A3-4CF9-A87A-C097C281C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987A-061E-426B-9774-CF50BB758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/>
            </a:lvl1pPr>
            <a:lvl2pPr marL="587822" indent="0">
              <a:buNone/>
              <a:defRPr sz="2300"/>
            </a:lvl2pPr>
            <a:lvl3pPr marL="1175644" indent="0">
              <a:buNone/>
              <a:defRPr sz="2100"/>
            </a:lvl3pPr>
            <a:lvl4pPr marL="1763466" indent="0">
              <a:buNone/>
              <a:defRPr sz="1800"/>
            </a:lvl4pPr>
            <a:lvl5pPr marL="2351288" indent="0">
              <a:buNone/>
              <a:defRPr sz="1800"/>
            </a:lvl5pPr>
            <a:lvl6pPr marL="2939110" indent="0">
              <a:buNone/>
              <a:defRPr sz="1800"/>
            </a:lvl6pPr>
            <a:lvl7pPr marL="3526932" indent="0">
              <a:buNone/>
              <a:defRPr sz="1800"/>
            </a:lvl7pPr>
            <a:lvl8pPr marL="4114754" indent="0">
              <a:buNone/>
              <a:defRPr sz="1800"/>
            </a:lvl8pPr>
            <a:lvl9pPr marL="4702576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01393-F925-45E5-837D-BAA0B0CEA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457F1-D3FF-4233-AC18-9FD965D3E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8F50A-53EF-4141-9970-012CD50CB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A2BE3-7AA4-4945-AD39-F2BDCC9D8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CEE9-4415-4B78-B2CD-9EF331E60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B380E-6AE8-4FEB-85A4-42EDE9B2F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2BE14-9311-4734-B815-B8ABF298C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77922"/>
            <a:ext cx="40538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7D69478B-BC25-40BA-8DFE-1C2FB6AD9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5pPr>
      <a:lvl6pPr marL="3233021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6pPr>
      <a:lvl7pPr marL="3820843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7pPr>
      <a:lvl8pPr marL="4408665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8pPr>
      <a:lvl9pPr marL="4996487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80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7762"/>
            <a:ext cx="12801600" cy="66246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1371600"/>
            <a:ext cx="4457700" cy="2341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371600"/>
            <a:ext cx="4393918" cy="2341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90800" y="407725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পাচ্ছি?</a:t>
            </a:r>
            <a:endParaRPr lang="en-US" sz="32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886200"/>
            <a:ext cx="1165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মুল্যে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মুল্যে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</a:t>
            </a:r>
            <a:endParaRPr lang="en-US" sz="36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ক্রয়মুল্যের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ক্রয়মুল্যের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লোকসান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endParaRPr lang="en-US" sz="36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কোনটিই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</a:t>
            </a:r>
            <a:endParaRPr lang="en-US" sz="36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endParaRPr lang="as-IN" sz="36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234567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399" y="617541"/>
            <a:ext cx="3276601" cy="8183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1593950"/>
            <a:ext cx="5105401" cy="3552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856817" y="5274400"/>
            <a:ext cx="10676070" cy="440600"/>
          </a:xfrm>
          <a:prstGeom prst="rect">
            <a:avLst/>
          </a:prstGeom>
        </p:spPr>
        <p:txBody>
          <a:bodyPr lIns="98755" tIns="49378" rIns="98755" bIns="49378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buFont typeface="+mj-lt"/>
              <a:buAutoNum type="arabicPeriod"/>
            </a:pPr>
            <a:r>
              <a:rPr lang="en-US" sz="48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 algn="l">
              <a:spcBef>
                <a:spcPts val="0"/>
              </a:spcBef>
              <a:buFont typeface="+mj-lt"/>
              <a:buAutoNum type="arabicPeriod"/>
            </a:pPr>
            <a:r>
              <a:rPr lang="en-US" sz="48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bn-BD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 algn="l">
              <a:spcBef>
                <a:spcPts val="0"/>
              </a:spcBef>
              <a:buFont typeface="+mj-lt"/>
              <a:buAutoNum type="arabicPeriod"/>
            </a:pPr>
            <a:r>
              <a:rPr lang="en-US" sz="48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8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914400" indent="-914400" algn="l">
              <a:spcBef>
                <a:spcPts val="0"/>
              </a:spcBef>
            </a:pPr>
            <a:endParaRPr lang="en-US" sz="4800" dirty="0" smtClean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 algn="l">
              <a:spcBef>
                <a:spcPts val="0"/>
              </a:spcBef>
            </a:pPr>
            <a:endParaRPr lang="en-US" sz="48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38200" y="1219200"/>
            <a:ext cx="1097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1| 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evwl©K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12%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gybvdvq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10,000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UvKvi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4800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UvKv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|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E:\New Accounting -9\14280667753333333333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438400"/>
            <a:ext cx="5440680" cy="31242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572000" y="304800"/>
            <a:ext cx="2438400" cy="1143000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682"/>
              </a:avLst>
            </a:prstTxWarp>
            <a:spAutoFit/>
          </a:bodyPr>
          <a:lstStyle/>
          <a:p>
            <a:pPr algn="ctr">
              <a:defRPr/>
            </a:pPr>
            <a:r>
              <a:rPr lang="en-US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54864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K)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Avmj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KZ ?</a:t>
            </a:r>
            <a:endParaRPr lang="en-US" sz="3200" b="1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59436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L) KZ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eQ‡i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cÖ`Ë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cvIqv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hv‡e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?</a:t>
            </a:r>
            <a:endParaRPr lang="en-US" sz="3200" b="1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6197025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M)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cÖ`Ë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Z‡</a:t>
            </a:r>
            <a:r>
              <a:rPr lang="bn-BD" sz="32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থ্য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i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10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eQi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ci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-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Avmj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wbY©q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Ki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|</a:t>
            </a:r>
            <a:endParaRPr lang="en-US" sz="3200" b="1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71600" y="1371600"/>
            <a:ext cx="480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|  13,000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UvKv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5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eQ‡i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Avm‡j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18,850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UvKv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|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4267200"/>
            <a:ext cx="1112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K)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mij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Kx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? </a:t>
            </a:r>
            <a:endParaRPr lang="en-US" sz="3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2" descr="E:\New Accounting -9\14280667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371600"/>
            <a:ext cx="5257800" cy="40386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572000" y="228600"/>
            <a:ext cx="2438400" cy="12192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4572000"/>
            <a:ext cx="1028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L)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evwl©K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kZKiv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KZ ?</a:t>
            </a:r>
            <a:endParaRPr lang="en-US" sz="3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181601"/>
            <a:ext cx="1120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M) L †Z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cÖvß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nv‡i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25000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UvKvi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D³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mg‡qi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-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Avm‡j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KZ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n‡e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?</a:t>
            </a:r>
            <a:endParaRPr lang="en-US" sz="3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/>
      <p:bldP spid="6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1614845"/>
            <a:ext cx="1143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4|  †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Kvb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Avmj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3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eQ‡i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-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Avm‡j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1578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UvKv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Ges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5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eQ‡i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-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Avm‡j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1830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UvKv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?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810001"/>
            <a:ext cx="1028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K</a:t>
            </a:r>
            <a:r>
              <a:rPr lang="en-US" sz="2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) </a:t>
            </a:r>
            <a:r>
              <a:rPr lang="en-US" sz="24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evwl©K</a:t>
            </a:r>
            <a:r>
              <a:rPr lang="en-US" sz="2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7.50% </a:t>
            </a:r>
            <a:r>
              <a:rPr lang="en-US" sz="24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gybvdvq</a:t>
            </a:r>
            <a:r>
              <a:rPr lang="en-US" sz="2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1830 </a:t>
            </a:r>
            <a:r>
              <a:rPr lang="en-US" sz="24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UvKvi</a:t>
            </a:r>
            <a:r>
              <a:rPr lang="en-US" sz="2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3 </a:t>
            </a:r>
            <a:r>
              <a:rPr lang="en-US" sz="24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eQ‡ii</a:t>
            </a:r>
            <a:r>
              <a:rPr lang="en-US" sz="2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4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lang="en-US" sz="2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KZ ?</a:t>
            </a:r>
            <a:endParaRPr lang="en-US" sz="24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11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133600"/>
            <a:ext cx="5486400" cy="56388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572000" y="685800"/>
            <a:ext cx="24384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4329398"/>
              </p:ext>
            </p:extLst>
          </p:nvPr>
        </p:nvGraphicFramePr>
        <p:xfrm>
          <a:off x="5257800" y="4419600"/>
          <a:ext cx="609600" cy="1112838"/>
        </p:xfrm>
        <a:graphic>
          <a:graphicData uri="http://schemas.openxmlformats.org/presentationml/2006/ole">
            <p:oleObj spid="_x0000_s1070" name="Equation" r:id="rId5" imgW="215713" imgH="406048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381000" y="4267200"/>
            <a:ext cx="937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L) </a:t>
            </a:r>
            <a:r>
              <a:rPr lang="en-US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Avmj</a:t>
            </a:r>
            <a:r>
              <a:rPr lang="en-US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I </a:t>
            </a:r>
            <a:r>
              <a:rPr lang="en-US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gybvdvi</a:t>
            </a:r>
            <a:r>
              <a:rPr lang="en-US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nvi</a:t>
            </a:r>
            <a:r>
              <a:rPr lang="en-US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wbY©q</a:t>
            </a:r>
            <a:r>
              <a:rPr lang="en-US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Ki</a:t>
            </a:r>
            <a:r>
              <a:rPr lang="en-US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?</a:t>
            </a:r>
            <a:endParaRPr lang="en-US" sz="28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648200"/>
            <a:ext cx="1203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M</a:t>
            </a:r>
            <a:r>
              <a:rPr lang="en-US" sz="2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) GKB </a:t>
            </a:r>
            <a:r>
              <a:rPr lang="en-US" sz="24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nvi</a:t>
            </a:r>
            <a:r>
              <a:rPr lang="en-US" sz="2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4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gybvdvq</a:t>
            </a:r>
            <a:r>
              <a:rPr lang="en-US" sz="2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KZ </a:t>
            </a:r>
            <a:r>
              <a:rPr lang="en-US" sz="24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eQ‡i</a:t>
            </a:r>
            <a:r>
              <a:rPr lang="en-US" sz="2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lang="en-US" sz="24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lang="en-US" sz="2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lang="en-US" sz="2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sz="24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Avm‡ji</a:t>
            </a:r>
            <a:r>
              <a:rPr lang="en-US" sz="2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       Ask </a:t>
            </a:r>
            <a:r>
              <a:rPr lang="en-US" sz="24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9" grpId="0"/>
      <p:bldP spid="9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381000"/>
            <a:ext cx="32004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55" r="-6383" b="12713"/>
          <a:stretch/>
        </p:blipFill>
        <p:spPr>
          <a:xfrm>
            <a:off x="3505200" y="1432560"/>
            <a:ext cx="4800600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4"/>
          <p:cNvSpPr txBox="1"/>
          <p:nvPr/>
        </p:nvSpPr>
        <p:spPr>
          <a:xfrm>
            <a:off x="1295400" y="5181600"/>
            <a:ext cx="1082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১০৫০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%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ক ) ৮০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খ ) ৮২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গ ) ৮৪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ঘ ) ৮৬ 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BD" sz="3200" dirty="0">
              <a:ln>
                <a:solidFill>
                  <a:schemeClr val="tx2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6361093"/>
            <a:ext cx="1082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১০%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১২০০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ক ) ১২০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খ ) ২৪০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গ ) ৩৬০ 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ঘ ) ৪৮০ 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bn-BD" sz="3200" dirty="0">
              <a:ln>
                <a:solidFill>
                  <a:schemeClr val="tx2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90600" y="1676400"/>
            <a:ext cx="10896600" cy="5548968"/>
          </a:xfrm>
          <a:prstGeom prst="rect">
            <a:avLst/>
          </a:prstGeom>
          <a:blipFill rotWithShape="0">
            <a:blip r:embed="rId3"/>
            <a:stretch>
              <a:fillRect l="-280" t="-549" r="-504" b="-989"/>
            </a:stretch>
          </a:blipFill>
        </p:spPr>
        <p:txBody>
          <a:bodyPr/>
          <a:lstStyle/>
          <a:p>
            <a:r>
              <a:rPr lang="en-US">
                <a:solidFill>
                  <a:srgbClr val="00B0F0"/>
                </a:solidFill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5400" y="533400"/>
            <a:ext cx="1905000" cy="685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579120"/>
            <a:ext cx="28194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bn-BD" sz="36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16" t="1800" r="16448" b="22622"/>
          <a:stretch/>
        </p:blipFill>
        <p:spPr>
          <a:xfrm>
            <a:off x="3771900" y="1524000"/>
            <a:ext cx="4114800" cy="31422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2"/>
          <p:cNvSpPr txBox="1"/>
          <p:nvPr/>
        </p:nvSpPr>
        <p:spPr>
          <a:xfrm>
            <a:off x="1524000" y="5181600"/>
            <a:ext cx="975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n w="0"/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dirty="0" smtClean="0">
                <a:ln w="0"/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 নির্ণয়ের সূত্রের টি লিখ ।</a:t>
            </a:r>
          </a:p>
          <a:p>
            <a:r>
              <a:rPr lang="bn-BD" sz="4000" dirty="0" smtClean="0">
                <a:ln w="0"/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২।বছর নির্ণয় করার সময় কোন সুত্র ব্যবহার করতে হয় ?</a:t>
            </a:r>
            <a:endParaRPr lang="en-US" sz="4000" dirty="0">
              <a:ln w="0"/>
              <a:solidFill>
                <a:schemeClr val="accent4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" y="15240"/>
            <a:ext cx="12786360" cy="7772400"/>
          </a:xfrm>
          <a:prstGeom prst="rect">
            <a:avLst/>
          </a:prstGeom>
        </p:spPr>
      </p:pic>
      <p:pic>
        <p:nvPicPr>
          <p:cNvPr id="5" name="Picture 4" descr="21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432560"/>
            <a:ext cx="4267200" cy="274737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343400" y="304800"/>
            <a:ext cx="32004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469495"/>
            <a:ext cx="11201400" cy="375248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শিপ্রা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বড়ুয়া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৩০০০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মুনাফাসহ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৩৬০০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পেয়েছেন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 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খ 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৩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গ ) ৩০০০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6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1828800" y="5791200"/>
            <a:ext cx="9402992" cy="146304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numCol="1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8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01600" cy="608171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659880" y="1772920"/>
            <a:ext cx="426720" cy="5510848"/>
            <a:chOff x="2832" y="864"/>
            <a:chExt cx="192" cy="3063"/>
          </a:xfrm>
        </p:grpSpPr>
        <p:cxnSp>
          <p:nvCxnSpPr>
            <p:cNvPr id="3" name="Straight Connector 8"/>
            <p:cNvCxnSpPr>
              <a:cxnSpLocks noChangeShapeType="1"/>
            </p:cNvCxnSpPr>
            <p:nvPr/>
          </p:nvCxnSpPr>
          <p:spPr bwMode="auto">
            <a:xfrm>
              <a:off x="2928" y="864"/>
              <a:ext cx="0" cy="296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" name="Straight Connector 8"/>
            <p:cNvCxnSpPr>
              <a:cxnSpLocks noChangeShapeType="1"/>
            </p:cNvCxnSpPr>
            <p:nvPr/>
          </p:nvCxnSpPr>
          <p:spPr bwMode="auto">
            <a:xfrm>
              <a:off x="2832" y="960"/>
              <a:ext cx="0" cy="296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" name="Straight Connector 8"/>
            <p:cNvCxnSpPr>
              <a:cxnSpLocks noChangeShapeType="1"/>
            </p:cNvCxnSpPr>
            <p:nvPr/>
          </p:nvCxnSpPr>
          <p:spPr bwMode="auto">
            <a:xfrm>
              <a:off x="3024" y="864"/>
              <a:ext cx="0" cy="296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" name="Flowchart: Alternate Process 5"/>
          <p:cNvSpPr/>
          <p:nvPr/>
        </p:nvSpPr>
        <p:spPr>
          <a:xfrm>
            <a:off x="5247210" y="593408"/>
            <a:ext cx="2057400" cy="806768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4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886200"/>
            <a:ext cx="5991067" cy="2743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2" tIns="45715" rIns="91432" bIns="45715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gvt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আমির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হোসেন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endParaRPr lang="bn-BD" sz="6000" dirty="0" smtClean="0">
              <a:ln w="0"/>
              <a:solidFill>
                <a:srgbClr val="7030A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পাল্লা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মাহবুব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পাল্লা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চাটখিল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নোয়াখালী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;-০১৭১২৯০৬৯৬৫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2843" y="4373880"/>
            <a:ext cx="4191000" cy="2286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2" tIns="45715" rIns="91432" bIns="45715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endParaRPr lang="en-US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</a:t>
            </a:r>
            <a:r>
              <a:rPr 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endParaRPr lang="bn-BD" sz="2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1466" y="1828800"/>
            <a:ext cx="1947908" cy="2223620"/>
          </a:xfrm>
          <a:prstGeom prst="rect">
            <a:avLst/>
          </a:prstGeom>
        </p:spPr>
      </p:pic>
      <p:pic>
        <p:nvPicPr>
          <p:cNvPr id="13" name="Picture 12" descr="21703 Head Sir, Amir Hossa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04800"/>
            <a:ext cx="4038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53" y="1524000"/>
            <a:ext cx="4901514" cy="25908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Picture 3" descr="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524000"/>
            <a:ext cx="5086866" cy="25908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971800" y="411660"/>
            <a:ext cx="6553200" cy="61704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44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4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4488360"/>
            <a:ext cx="3924934" cy="685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11134" y="5791200"/>
            <a:ext cx="3009266" cy="6858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1100" y="5791200"/>
            <a:ext cx="3581400" cy="6858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ক্রয়মুল্য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pic>
        <p:nvPicPr>
          <p:cNvPr id="6" name="Picture 2" descr="D:\6047d9ee01deb4cad45b32353106437d20130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50984"/>
            <a:ext cx="51054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067050" y="416972"/>
            <a:ext cx="6553200" cy="61704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dirty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4400" dirty="0" smtClean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 w="0"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0700" y="6311668"/>
            <a:ext cx="9220200" cy="742144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b="1" dirty="0" err="1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</a:t>
            </a:r>
            <a:r>
              <a:rPr lang="en-US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b="1" dirty="0" err="1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endParaRPr lang="as-IN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6560" y="1580524"/>
            <a:ext cx="4724400" cy="27889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09800" y="5212080"/>
            <a:ext cx="82677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b="1" dirty="0" err="1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r>
              <a:rPr lang="en-US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b="1" dirty="0" err="1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</a:t>
            </a:r>
            <a:endParaRPr lang="en-US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25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" y="-15240"/>
            <a:ext cx="12816840" cy="7787640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7" name="Rectangle 6"/>
          <p:cNvSpPr/>
          <p:nvPr/>
        </p:nvSpPr>
        <p:spPr>
          <a:xfrm>
            <a:off x="2864319" y="449050"/>
            <a:ext cx="5701361" cy="72827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 নির্ণয়ের সূত্রের টি লিখ 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38400" y="4419600"/>
            <a:ext cx="7162800" cy="5466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×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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সময়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5392220"/>
            <a:ext cx="10896600" cy="12157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মৃলধন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P ,</a:t>
            </a:r>
          </a:p>
          <a:p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r % , 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n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  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I ,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সবৃদ্ধি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A</a:t>
            </a:r>
            <a:endParaRPr lang="en-US" sz="32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402080"/>
            <a:ext cx="4627807" cy="25915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7960" y="1392941"/>
            <a:ext cx="4892040" cy="269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865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New Accounting -9\indexTYRTY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18548"/>
            <a:ext cx="5422514" cy="2754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0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918548"/>
            <a:ext cx="5242560" cy="2754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4060787"/>
            <a:ext cx="11414760" cy="216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bn-BD" sz="8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86800" y="5791200"/>
            <a:ext cx="2286000" cy="6858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6008707"/>
            <a:ext cx="3581400" cy="6858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ক্রয়মুল্য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962400" y="816114"/>
            <a:ext cx="3048000" cy="1012686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51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416314"/>
            <a:ext cx="4492151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429000"/>
            <a:ext cx="647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/>
            <a:r>
              <a:rPr lang="en-US" sz="3600" dirty="0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1। 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3600" dirty="0" smtClean="0">
              <a:ln w="0"/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876800"/>
            <a:ext cx="112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/>
            <a:r>
              <a:rPr lang="en-US" sz="3600" dirty="0" smtClean="0">
                <a:ln w="0"/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3600" dirty="0" smtClean="0">
                <a:ln w="0"/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191000"/>
            <a:ext cx="843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/>
            <a:r>
              <a:rPr lang="en-US" sz="3600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5638800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/>
            <a:r>
              <a:rPr lang="en-US" sz="3600" dirty="0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এ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3600" dirty="0" smtClean="0">
              <a:ln w="0"/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381000"/>
            <a:ext cx="28956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321419"/>
            <a:ext cx="3581400" cy="192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005840" y="3657600"/>
            <a:ext cx="10668000" cy="144036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সেখান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আমানতকারীকে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2040" y="5524684"/>
            <a:ext cx="10591800" cy="1329224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bn-BD" b="1" dirty="0">
                <a:ln w="0"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মুনাফার হারঃ ১০০টাকার ১বছরের মুনাফাকে মুনাফার হার বা শতকরা বার্ষিক মুনাফা বলে ।</a:t>
            </a:r>
          </a:p>
          <a:p>
            <a:r>
              <a:rPr lang="bn-BD" b="1" dirty="0">
                <a:ln w="0"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সময়কালঃযে সময়ের জন্য হিসাব করা হয় তা এর সময়কাল ।</a:t>
            </a:r>
          </a:p>
          <a:p>
            <a:r>
              <a:rPr lang="bn-BD" b="1" dirty="0">
                <a:ln w="0"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মুনাফাঃপ্রতি বছর শুধু প্রারম্ভিক মুলধনের ওপর যে মুনাফা হিসাব করা হয় ,একে সরল মুনাফা বলে </a:t>
            </a:r>
            <a:r>
              <a:rPr lang="bn-BD" b="1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05"/>
          <a:stretch/>
        </p:blipFill>
        <p:spPr>
          <a:xfrm>
            <a:off x="6858000" y="1253024"/>
            <a:ext cx="3429000" cy="199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SC04115-629x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90600" y="1727473"/>
            <a:ext cx="4038600" cy="2245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MUZAHID\Desktop\Humayun\New folder\tr 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740694"/>
            <a:ext cx="4038600" cy="2145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762000" y="4267200"/>
            <a:ext cx="5867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ব্যাক্তি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রক্ষিত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অর্থকে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আমানতকারীর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১০০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সময়কাল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×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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সময়</a:t>
            </a:r>
            <a:endParaRPr lang="en-US" sz="3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4343400"/>
            <a:ext cx="4229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মৃলধন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P ,</a:t>
            </a:r>
          </a:p>
          <a:p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r % ,</a:t>
            </a:r>
          </a:p>
          <a:p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n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                       </a:t>
            </a:r>
          </a:p>
          <a:p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I ,</a:t>
            </a:r>
          </a:p>
          <a:p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সবৃদ্ধি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A</a:t>
            </a:r>
            <a:endParaRPr lang="en-US" sz="3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21711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পাচ্ছি?</a:t>
            </a:r>
            <a:endParaRPr lang="en-US" sz="32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694</Words>
  <Application>Microsoft Office PowerPoint</Application>
  <PresentationFormat>Custom</PresentationFormat>
  <Paragraphs>90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ABCNCC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ABCNCC</dc:creator>
  <cp:lastModifiedBy>Windows User</cp:lastModifiedBy>
  <cp:revision>269</cp:revision>
  <dcterms:created xsi:type="dcterms:W3CDTF">2015-09-15T18:29:05Z</dcterms:created>
  <dcterms:modified xsi:type="dcterms:W3CDTF">2020-02-08T04:51:09Z</dcterms:modified>
</cp:coreProperties>
</file>