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81" r:id="rId4"/>
    <p:sldId id="283" r:id="rId5"/>
    <p:sldId id="295" r:id="rId6"/>
    <p:sldId id="262" r:id="rId7"/>
    <p:sldId id="264" r:id="rId8"/>
    <p:sldId id="263" r:id="rId9"/>
    <p:sldId id="266" r:id="rId10"/>
    <p:sldId id="272" r:id="rId11"/>
    <p:sldId id="267" r:id="rId12"/>
    <p:sldId id="268" r:id="rId13"/>
    <p:sldId id="276" r:id="rId14"/>
    <p:sldId id="277" r:id="rId15"/>
    <p:sldId id="278" r:id="rId16"/>
    <p:sldId id="265" r:id="rId17"/>
    <p:sldId id="274" r:id="rId18"/>
    <p:sldId id="291" r:id="rId19"/>
    <p:sldId id="292" r:id="rId20"/>
    <p:sldId id="284" r:id="rId21"/>
    <p:sldId id="296" r:id="rId22"/>
    <p:sldId id="286" r:id="rId23"/>
    <p:sldId id="287" r:id="rId24"/>
    <p:sldId id="288" r:id="rId25"/>
    <p:sldId id="285" r:id="rId26"/>
    <p:sldId id="293" r:id="rId27"/>
    <p:sldId id="294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24DDF-07C8-437F-89E8-D2430DB6B53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2BA95-CF52-403F-9284-6EDA04814AE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9600" dirty="0" smtClean="0">
              <a:latin typeface="NikoshBAN" pitchFamily="2" charset="0"/>
              <a:cs typeface="NikoshBAN" pitchFamily="2" charset="0"/>
            </a:rPr>
            <a:t>সূর্য</a:t>
          </a:r>
          <a:r>
            <a:rPr lang="bn-IN" sz="11500" dirty="0" smtClean="0">
              <a:latin typeface="NikoshBAN" pitchFamily="2" charset="0"/>
              <a:cs typeface="NikoshBAN" pitchFamily="2" charset="0"/>
            </a:rPr>
            <a:t> </a:t>
          </a:r>
          <a:endParaRPr lang="en-US" sz="11500" dirty="0">
            <a:latin typeface="NikoshBAN" pitchFamily="2" charset="0"/>
            <a:cs typeface="NikoshBAN" pitchFamily="2" charset="0"/>
          </a:endParaRPr>
        </a:p>
      </dgm:t>
    </dgm:pt>
    <dgm:pt modelId="{68205FFE-EC45-458B-88E4-AA0C590296FE}" type="parTrans" cxnId="{5A90D714-8FDF-4E80-8E28-003C52AE6C92}">
      <dgm:prSet/>
      <dgm:spPr/>
      <dgm:t>
        <a:bodyPr/>
        <a:lstStyle/>
        <a:p>
          <a:endParaRPr lang="en-US"/>
        </a:p>
      </dgm:t>
    </dgm:pt>
    <dgm:pt modelId="{751EDEE3-1BFD-4DBA-8E07-AA2CE518998F}" type="sibTrans" cxnId="{5A90D714-8FDF-4E80-8E28-003C52AE6C92}">
      <dgm:prSet/>
      <dgm:spPr/>
      <dgm:t>
        <a:bodyPr/>
        <a:lstStyle/>
        <a:p>
          <a:endParaRPr lang="en-US"/>
        </a:p>
      </dgm:t>
    </dgm:pt>
    <dgm:pt modelId="{F85CD8E7-FE3A-4E1A-9E14-991BB58A671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বুধ</a:t>
          </a:r>
          <a:r>
            <a:rPr lang="bn-IN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7C575627-57FF-46E6-9D36-59F69D1CBAAC}" type="parTrans" cxnId="{BA156FDE-1B13-4A53-8FA1-1B716765C1A2}">
      <dgm:prSet/>
      <dgm:spPr/>
      <dgm:t>
        <a:bodyPr/>
        <a:lstStyle/>
        <a:p>
          <a:endParaRPr lang="en-US"/>
        </a:p>
      </dgm:t>
    </dgm:pt>
    <dgm:pt modelId="{13B0C867-C669-43E0-B882-4C77DF104CC5}" type="sibTrans" cxnId="{BA156FDE-1B13-4A53-8FA1-1B716765C1A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4400">
            <a:latin typeface="NikoshBAN" pitchFamily="2" charset="0"/>
            <a:cs typeface="NikoshBAN" pitchFamily="2" charset="0"/>
          </a:endParaRPr>
        </a:p>
      </dgm:t>
    </dgm:pt>
    <dgm:pt modelId="{C8959637-4A2C-4A63-8CEC-7FA01C15337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শুক্র</a:t>
          </a:r>
          <a:r>
            <a:rPr lang="bn-IN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761356A7-8FB7-4B26-AE96-E4FC6D168C27}" type="parTrans" cxnId="{ABADA92F-B629-4DB8-89C2-833CA9E6F83B}">
      <dgm:prSet/>
      <dgm:spPr/>
      <dgm:t>
        <a:bodyPr/>
        <a:lstStyle/>
        <a:p>
          <a:endParaRPr lang="en-US"/>
        </a:p>
      </dgm:t>
    </dgm:pt>
    <dgm:pt modelId="{01B5333D-635C-4591-906D-FE7033798404}" type="sibTrans" cxnId="{ABADA92F-B629-4DB8-89C2-833CA9E6F83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4400">
            <a:latin typeface="NikoshBAN" pitchFamily="2" charset="0"/>
            <a:cs typeface="NikoshBAN" pitchFamily="2" charset="0"/>
          </a:endParaRPr>
        </a:p>
      </dgm:t>
    </dgm:pt>
    <dgm:pt modelId="{E902A8EE-0178-42C7-AF19-F13875A4C0F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পৃথিবী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71883A35-3772-47FE-96B3-AD1A43724CBF}" type="parTrans" cxnId="{60565013-03C0-4D31-AB86-50BE843E361F}">
      <dgm:prSet/>
      <dgm:spPr/>
      <dgm:t>
        <a:bodyPr/>
        <a:lstStyle/>
        <a:p>
          <a:endParaRPr lang="en-US"/>
        </a:p>
      </dgm:t>
    </dgm:pt>
    <dgm:pt modelId="{B3F6B0CE-D9EA-40DA-B7B8-A423B4230A11}" type="sibTrans" cxnId="{60565013-03C0-4D31-AB86-50BE843E361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4400">
            <a:latin typeface="NikoshBAN" pitchFamily="2" charset="0"/>
            <a:cs typeface="NikoshBAN" pitchFamily="2" charset="0"/>
          </a:endParaRPr>
        </a:p>
      </dgm:t>
    </dgm:pt>
    <dgm:pt modelId="{D3AD9B7E-40DE-4B27-A2CC-F8EB8D50DD2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মঙ্গল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7BB3520D-7960-4AF5-BD0B-74A39A2A831F}" type="parTrans" cxnId="{9C618E98-92EA-4D0F-949E-D19048B124F9}">
      <dgm:prSet/>
      <dgm:spPr/>
      <dgm:t>
        <a:bodyPr/>
        <a:lstStyle/>
        <a:p>
          <a:endParaRPr lang="en-US"/>
        </a:p>
      </dgm:t>
    </dgm:pt>
    <dgm:pt modelId="{3B475F36-66C5-4D90-9E90-F8889965F265}" type="sibTrans" cxnId="{9C618E98-92EA-4D0F-949E-D19048B124F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4400">
            <a:latin typeface="NikoshBAN" pitchFamily="2" charset="0"/>
            <a:cs typeface="NikoshBAN" pitchFamily="2" charset="0"/>
          </a:endParaRPr>
        </a:p>
      </dgm:t>
    </dgm:pt>
    <dgm:pt modelId="{D97EF276-A886-4001-B9C9-750B1B02CB4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বৃহস্পতি</a:t>
          </a:r>
          <a:r>
            <a:rPr lang="bn-IN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EC08E3D5-646A-4F5D-AEC5-0702BE955302}" type="parTrans" cxnId="{087D5213-A0D1-465D-8D68-93694F9D1FAC}">
      <dgm:prSet/>
      <dgm:spPr/>
      <dgm:t>
        <a:bodyPr/>
        <a:lstStyle/>
        <a:p>
          <a:endParaRPr lang="en-US"/>
        </a:p>
      </dgm:t>
    </dgm:pt>
    <dgm:pt modelId="{05E599A6-FAF6-4EE8-89D2-10DC789B42DC}" type="sibTrans" cxnId="{087D5213-A0D1-465D-8D68-93694F9D1FA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4400"/>
        </a:p>
      </dgm:t>
    </dgm:pt>
    <dgm:pt modelId="{3320D0E3-5780-4567-9266-B9BD944D9A5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শনি</a:t>
          </a:r>
          <a:r>
            <a:rPr lang="bn-IN" sz="4400" dirty="0" smtClean="0">
              <a:latin typeface="NikoshBAN" pitchFamily="2" charset="0"/>
              <a:cs typeface="NikoshBAN" pitchFamily="2" charset="0"/>
            </a:rPr>
            <a:t> 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441D0B22-76E9-43D3-BE58-12DB1D0AB863}" type="parTrans" cxnId="{841CF5A6-601E-46F3-9D45-BB4EFC8FE515}">
      <dgm:prSet/>
      <dgm:spPr/>
      <dgm:t>
        <a:bodyPr/>
        <a:lstStyle/>
        <a:p>
          <a:endParaRPr lang="en-US"/>
        </a:p>
      </dgm:t>
    </dgm:pt>
    <dgm:pt modelId="{77822EE5-CB36-4678-8D74-613A89447203}" type="sibTrans" cxnId="{841CF5A6-601E-46F3-9D45-BB4EFC8FE51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4400"/>
        </a:p>
      </dgm:t>
    </dgm:pt>
    <dgm:pt modelId="{D287799A-9734-4344-8CCD-C4CAD8A39BB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ইউরেনাস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6B8F2EE-5FD3-4D11-A2F6-EF5E82F4D8F8}" type="parTrans" cxnId="{B27B876D-0C16-464D-9237-ED8622B4BBE4}">
      <dgm:prSet/>
      <dgm:spPr/>
      <dgm:t>
        <a:bodyPr/>
        <a:lstStyle/>
        <a:p>
          <a:endParaRPr lang="en-US"/>
        </a:p>
      </dgm:t>
    </dgm:pt>
    <dgm:pt modelId="{06B796F9-7E3B-4DE1-AE79-DCDCA288D15E}" type="sibTrans" cxnId="{B27B876D-0C16-464D-9237-ED8622B4BBE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4400"/>
        </a:p>
      </dgm:t>
    </dgm:pt>
    <dgm:pt modelId="{8AD481B2-5104-4473-9FA2-DB272CFD981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নেপচুন</a:t>
          </a:r>
          <a:r>
            <a:rPr lang="bn-IN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EEFF0AF-5A8C-4830-B3F9-0409C5E272B1}" type="parTrans" cxnId="{464BAF97-221E-4DBD-8C44-4C1002D68882}">
      <dgm:prSet/>
      <dgm:spPr/>
      <dgm:t>
        <a:bodyPr/>
        <a:lstStyle/>
        <a:p>
          <a:endParaRPr lang="en-US"/>
        </a:p>
      </dgm:t>
    </dgm:pt>
    <dgm:pt modelId="{ED66CA43-69A9-4775-899C-BBA205735C72}" type="sibTrans" cxnId="{464BAF97-221E-4DBD-8C44-4C1002D6888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4400"/>
        </a:p>
      </dgm:t>
    </dgm:pt>
    <dgm:pt modelId="{5EA687D5-AADB-4D7D-B337-BDD02AAED6E3}" type="pres">
      <dgm:prSet presAssocID="{51324DDF-07C8-437F-89E8-D2430DB6B5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BFC531-767B-41AB-8D22-7CB6A7511965}" type="pres">
      <dgm:prSet presAssocID="{F9B2BA95-CF52-403F-9284-6EDA04814AEE}" presName="centerShape" presStyleLbl="node0" presStyleIdx="0" presStyleCnt="1" custScaleX="143018" custScaleY="117085"/>
      <dgm:spPr/>
      <dgm:t>
        <a:bodyPr/>
        <a:lstStyle/>
        <a:p>
          <a:endParaRPr lang="en-US"/>
        </a:p>
      </dgm:t>
    </dgm:pt>
    <dgm:pt modelId="{9D6F4118-70FD-40C7-9685-533E4F1DA747}" type="pres">
      <dgm:prSet presAssocID="{F85CD8E7-FE3A-4E1A-9E14-991BB58A6718}" presName="node" presStyleLbl="node1" presStyleIdx="0" presStyleCnt="8" custScaleX="143018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9EC71-552C-4C7B-B1A5-26AB037FF4FF}" type="pres">
      <dgm:prSet presAssocID="{F85CD8E7-FE3A-4E1A-9E14-991BB58A6718}" presName="dummy" presStyleCnt="0"/>
      <dgm:spPr/>
    </dgm:pt>
    <dgm:pt modelId="{69FC2F9D-60CC-4F66-A86B-B407A4EDB649}" type="pres">
      <dgm:prSet presAssocID="{13B0C867-C669-43E0-B882-4C77DF104CC5}" presName="sibTrans" presStyleLbl="sibTrans2D1" presStyleIdx="0" presStyleCnt="8" custScaleX="143018" custScaleY="117085"/>
      <dgm:spPr/>
      <dgm:t>
        <a:bodyPr/>
        <a:lstStyle/>
        <a:p>
          <a:endParaRPr lang="en-US"/>
        </a:p>
      </dgm:t>
    </dgm:pt>
    <dgm:pt modelId="{CB90B793-8660-46BF-8774-BA760DD6DCAD}" type="pres">
      <dgm:prSet presAssocID="{C8959637-4A2C-4A63-8CEC-7FA01C153374}" presName="node" presStyleLbl="node1" presStyleIdx="1" presStyleCnt="8" custScaleX="143018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1E13-5E8C-4861-81BA-11CA95223326}" type="pres">
      <dgm:prSet presAssocID="{C8959637-4A2C-4A63-8CEC-7FA01C153374}" presName="dummy" presStyleCnt="0"/>
      <dgm:spPr/>
    </dgm:pt>
    <dgm:pt modelId="{348F069E-60D9-44C4-8906-C6240F80F37B}" type="pres">
      <dgm:prSet presAssocID="{01B5333D-635C-4591-906D-FE7033798404}" presName="sibTrans" presStyleLbl="sibTrans2D1" presStyleIdx="1" presStyleCnt="8" custScaleX="143018" custScaleY="117085"/>
      <dgm:spPr/>
      <dgm:t>
        <a:bodyPr/>
        <a:lstStyle/>
        <a:p>
          <a:endParaRPr lang="en-US"/>
        </a:p>
      </dgm:t>
    </dgm:pt>
    <dgm:pt modelId="{696ACCF4-2835-4704-A34C-DE5B12AAE1CC}" type="pres">
      <dgm:prSet presAssocID="{E902A8EE-0178-42C7-AF19-F13875A4C0FE}" presName="node" presStyleLbl="node1" presStyleIdx="2" presStyleCnt="8" custScaleX="143018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EE577-46B6-47C7-909B-43216EF95DB2}" type="pres">
      <dgm:prSet presAssocID="{E902A8EE-0178-42C7-AF19-F13875A4C0FE}" presName="dummy" presStyleCnt="0"/>
      <dgm:spPr/>
    </dgm:pt>
    <dgm:pt modelId="{DEF90E00-82EF-4DCA-AFDD-F55F62A0AE88}" type="pres">
      <dgm:prSet presAssocID="{B3F6B0CE-D9EA-40DA-B7B8-A423B4230A11}" presName="sibTrans" presStyleLbl="sibTrans2D1" presStyleIdx="2" presStyleCnt="8" custScaleX="143018" custScaleY="117085"/>
      <dgm:spPr/>
      <dgm:t>
        <a:bodyPr/>
        <a:lstStyle/>
        <a:p>
          <a:endParaRPr lang="en-US"/>
        </a:p>
      </dgm:t>
    </dgm:pt>
    <dgm:pt modelId="{DA842A9A-8E47-4679-AB48-71792BFD9B91}" type="pres">
      <dgm:prSet presAssocID="{D3AD9B7E-40DE-4B27-A2CC-F8EB8D50DD2E}" presName="node" presStyleLbl="node1" presStyleIdx="3" presStyleCnt="8" custScaleX="143018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CBA41-1EBA-4676-B606-914E5F17ABBE}" type="pres">
      <dgm:prSet presAssocID="{D3AD9B7E-40DE-4B27-A2CC-F8EB8D50DD2E}" presName="dummy" presStyleCnt="0"/>
      <dgm:spPr/>
    </dgm:pt>
    <dgm:pt modelId="{A8F54304-4682-44CA-9A24-68AB27B4252A}" type="pres">
      <dgm:prSet presAssocID="{3B475F36-66C5-4D90-9E90-F8889965F265}" presName="sibTrans" presStyleLbl="sibTrans2D1" presStyleIdx="3" presStyleCnt="8" custScaleX="143018" custScaleY="117085"/>
      <dgm:spPr/>
      <dgm:t>
        <a:bodyPr/>
        <a:lstStyle/>
        <a:p>
          <a:endParaRPr lang="en-US"/>
        </a:p>
      </dgm:t>
    </dgm:pt>
    <dgm:pt modelId="{11270357-E766-44CA-A2CF-934D44515526}" type="pres">
      <dgm:prSet presAssocID="{D97EF276-A886-4001-B9C9-750B1B02CB4C}" presName="node" presStyleLbl="node1" presStyleIdx="4" presStyleCnt="8" custScaleX="188019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89C5D-6B0C-4210-B421-EB77B6D0F122}" type="pres">
      <dgm:prSet presAssocID="{D97EF276-A886-4001-B9C9-750B1B02CB4C}" presName="dummy" presStyleCnt="0"/>
      <dgm:spPr/>
    </dgm:pt>
    <dgm:pt modelId="{50F7EFBB-B9AF-445A-B06E-6350060353BF}" type="pres">
      <dgm:prSet presAssocID="{05E599A6-FAF6-4EE8-89D2-10DC789B42DC}" presName="sibTrans" presStyleLbl="sibTrans2D1" presStyleIdx="4" presStyleCnt="8" custScaleX="143018" custScaleY="117085"/>
      <dgm:spPr/>
      <dgm:t>
        <a:bodyPr/>
        <a:lstStyle/>
        <a:p>
          <a:endParaRPr lang="en-US"/>
        </a:p>
      </dgm:t>
    </dgm:pt>
    <dgm:pt modelId="{FCECBF0E-33A1-414A-AF2F-B4FC159C595E}" type="pres">
      <dgm:prSet presAssocID="{3320D0E3-5780-4567-9266-B9BD944D9A5C}" presName="node" presStyleLbl="node1" presStyleIdx="5" presStyleCnt="8" custScaleX="143018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D7B32-A98F-4B02-95A4-4CFEA001D991}" type="pres">
      <dgm:prSet presAssocID="{3320D0E3-5780-4567-9266-B9BD944D9A5C}" presName="dummy" presStyleCnt="0"/>
      <dgm:spPr/>
    </dgm:pt>
    <dgm:pt modelId="{9CA18B75-3EE8-4CAB-8005-B038A82EBA3F}" type="pres">
      <dgm:prSet presAssocID="{77822EE5-CB36-4678-8D74-613A89447203}" presName="sibTrans" presStyleLbl="sibTrans2D1" presStyleIdx="5" presStyleCnt="8" custScaleX="143018" custScaleY="117085"/>
      <dgm:spPr/>
      <dgm:t>
        <a:bodyPr/>
        <a:lstStyle/>
        <a:p>
          <a:endParaRPr lang="en-US"/>
        </a:p>
      </dgm:t>
    </dgm:pt>
    <dgm:pt modelId="{E21EB8B3-265F-4C3D-A90B-AEA46EF1A393}" type="pres">
      <dgm:prSet presAssocID="{D287799A-9734-4344-8CCD-C4CAD8A39BB8}" presName="node" presStyleLbl="node1" presStyleIdx="6" presStyleCnt="8" custScaleX="170814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C8AF0-7C4C-426B-9522-8261354953DA}" type="pres">
      <dgm:prSet presAssocID="{D287799A-9734-4344-8CCD-C4CAD8A39BB8}" presName="dummy" presStyleCnt="0"/>
      <dgm:spPr/>
    </dgm:pt>
    <dgm:pt modelId="{339C0C1B-A597-42B5-B3EF-BDB976F55304}" type="pres">
      <dgm:prSet presAssocID="{06B796F9-7E3B-4DE1-AE79-DCDCA288D15E}" presName="sibTrans" presStyleLbl="sibTrans2D1" presStyleIdx="6" presStyleCnt="8" custScaleX="143018" custScaleY="117085"/>
      <dgm:spPr/>
      <dgm:t>
        <a:bodyPr/>
        <a:lstStyle/>
        <a:p>
          <a:endParaRPr lang="en-US"/>
        </a:p>
      </dgm:t>
    </dgm:pt>
    <dgm:pt modelId="{0D8E8859-1874-4B86-A061-E3F3CAA2504E}" type="pres">
      <dgm:prSet presAssocID="{8AD481B2-5104-4473-9FA2-DB272CFD981D}" presName="node" presStyleLbl="node1" presStyleIdx="7" presStyleCnt="8" custScaleX="143018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FF394-906E-4F17-A9AC-4BCA1109E5DF}" type="pres">
      <dgm:prSet presAssocID="{8AD481B2-5104-4473-9FA2-DB272CFD981D}" presName="dummy" presStyleCnt="0"/>
      <dgm:spPr/>
    </dgm:pt>
    <dgm:pt modelId="{C703628E-07E5-44AD-8BCF-59B2B7770A8A}" type="pres">
      <dgm:prSet presAssocID="{ED66CA43-69A9-4775-899C-BBA205735C72}" presName="sibTrans" presStyleLbl="sibTrans2D1" presStyleIdx="7" presStyleCnt="8" custScaleX="143018" custScaleY="117085"/>
      <dgm:spPr/>
      <dgm:t>
        <a:bodyPr/>
        <a:lstStyle/>
        <a:p>
          <a:endParaRPr lang="en-US"/>
        </a:p>
      </dgm:t>
    </dgm:pt>
  </dgm:ptLst>
  <dgm:cxnLst>
    <dgm:cxn modelId="{6FF72203-36BA-40E4-9F35-846EB9A13BE3}" type="presOf" srcId="{13B0C867-C669-43E0-B882-4C77DF104CC5}" destId="{69FC2F9D-60CC-4F66-A86B-B407A4EDB649}" srcOrd="0" destOrd="0" presId="urn:microsoft.com/office/officeart/2005/8/layout/radial6"/>
    <dgm:cxn modelId="{841CF5A6-601E-46F3-9D45-BB4EFC8FE515}" srcId="{F9B2BA95-CF52-403F-9284-6EDA04814AEE}" destId="{3320D0E3-5780-4567-9266-B9BD944D9A5C}" srcOrd="5" destOrd="0" parTransId="{441D0B22-76E9-43D3-BE58-12DB1D0AB863}" sibTransId="{77822EE5-CB36-4678-8D74-613A89447203}"/>
    <dgm:cxn modelId="{E12B3B3E-A27C-487E-B392-560027A3D1B7}" type="presOf" srcId="{C8959637-4A2C-4A63-8CEC-7FA01C153374}" destId="{CB90B793-8660-46BF-8774-BA760DD6DCAD}" srcOrd="0" destOrd="0" presId="urn:microsoft.com/office/officeart/2005/8/layout/radial6"/>
    <dgm:cxn modelId="{B27B876D-0C16-464D-9237-ED8622B4BBE4}" srcId="{F9B2BA95-CF52-403F-9284-6EDA04814AEE}" destId="{D287799A-9734-4344-8CCD-C4CAD8A39BB8}" srcOrd="6" destOrd="0" parTransId="{96B8F2EE-5FD3-4D11-A2F6-EF5E82F4D8F8}" sibTransId="{06B796F9-7E3B-4DE1-AE79-DCDCA288D15E}"/>
    <dgm:cxn modelId="{BA156FDE-1B13-4A53-8FA1-1B716765C1A2}" srcId="{F9B2BA95-CF52-403F-9284-6EDA04814AEE}" destId="{F85CD8E7-FE3A-4E1A-9E14-991BB58A6718}" srcOrd="0" destOrd="0" parTransId="{7C575627-57FF-46E6-9D36-59F69D1CBAAC}" sibTransId="{13B0C867-C669-43E0-B882-4C77DF104CC5}"/>
    <dgm:cxn modelId="{6D841556-171C-4EA6-ACDE-20205924980E}" type="presOf" srcId="{D3AD9B7E-40DE-4B27-A2CC-F8EB8D50DD2E}" destId="{DA842A9A-8E47-4679-AB48-71792BFD9B91}" srcOrd="0" destOrd="0" presId="urn:microsoft.com/office/officeart/2005/8/layout/radial6"/>
    <dgm:cxn modelId="{849706B8-8A01-44DA-AD94-6DAEB5CD44EA}" type="presOf" srcId="{D287799A-9734-4344-8CCD-C4CAD8A39BB8}" destId="{E21EB8B3-265F-4C3D-A90B-AEA46EF1A393}" srcOrd="0" destOrd="0" presId="urn:microsoft.com/office/officeart/2005/8/layout/radial6"/>
    <dgm:cxn modelId="{37BF2492-68A9-4E83-ABAC-200D378F5AE5}" type="presOf" srcId="{D97EF276-A886-4001-B9C9-750B1B02CB4C}" destId="{11270357-E766-44CA-A2CF-934D44515526}" srcOrd="0" destOrd="0" presId="urn:microsoft.com/office/officeart/2005/8/layout/radial6"/>
    <dgm:cxn modelId="{C5B71985-1C61-4929-B9E4-1C6C04C127C6}" type="presOf" srcId="{F85CD8E7-FE3A-4E1A-9E14-991BB58A6718}" destId="{9D6F4118-70FD-40C7-9685-533E4F1DA747}" srcOrd="0" destOrd="0" presId="urn:microsoft.com/office/officeart/2005/8/layout/radial6"/>
    <dgm:cxn modelId="{087D5213-A0D1-465D-8D68-93694F9D1FAC}" srcId="{F9B2BA95-CF52-403F-9284-6EDA04814AEE}" destId="{D97EF276-A886-4001-B9C9-750B1B02CB4C}" srcOrd="4" destOrd="0" parTransId="{EC08E3D5-646A-4F5D-AEC5-0702BE955302}" sibTransId="{05E599A6-FAF6-4EE8-89D2-10DC789B42DC}"/>
    <dgm:cxn modelId="{54109296-6B94-44B9-834E-49EAA102CDBD}" type="presOf" srcId="{ED66CA43-69A9-4775-899C-BBA205735C72}" destId="{C703628E-07E5-44AD-8BCF-59B2B7770A8A}" srcOrd="0" destOrd="0" presId="urn:microsoft.com/office/officeart/2005/8/layout/radial6"/>
    <dgm:cxn modelId="{C7E5EA19-AC8F-4681-A1EB-305314AC1B7F}" type="presOf" srcId="{E902A8EE-0178-42C7-AF19-F13875A4C0FE}" destId="{696ACCF4-2835-4704-A34C-DE5B12AAE1CC}" srcOrd="0" destOrd="0" presId="urn:microsoft.com/office/officeart/2005/8/layout/radial6"/>
    <dgm:cxn modelId="{ABADA92F-B629-4DB8-89C2-833CA9E6F83B}" srcId="{F9B2BA95-CF52-403F-9284-6EDA04814AEE}" destId="{C8959637-4A2C-4A63-8CEC-7FA01C153374}" srcOrd="1" destOrd="0" parTransId="{761356A7-8FB7-4B26-AE96-E4FC6D168C27}" sibTransId="{01B5333D-635C-4591-906D-FE7033798404}"/>
    <dgm:cxn modelId="{391AE1B5-076A-4EDF-9271-1E2F0E162884}" type="presOf" srcId="{05E599A6-FAF6-4EE8-89D2-10DC789B42DC}" destId="{50F7EFBB-B9AF-445A-B06E-6350060353BF}" srcOrd="0" destOrd="0" presId="urn:microsoft.com/office/officeart/2005/8/layout/radial6"/>
    <dgm:cxn modelId="{60565013-03C0-4D31-AB86-50BE843E361F}" srcId="{F9B2BA95-CF52-403F-9284-6EDA04814AEE}" destId="{E902A8EE-0178-42C7-AF19-F13875A4C0FE}" srcOrd="2" destOrd="0" parTransId="{71883A35-3772-47FE-96B3-AD1A43724CBF}" sibTransId="{B3F6B0CE-D9EA-40DA-B7B8-A423B4230A11}"/>
    <dgm:cxn modelId="{F583A928-43D9-4EC8-B819-CD9D7C47FCB9}" type="presOf" srcId="{77822EE5-CB36-4678-8D74-613A89447203}" destId="{9CA18B75-3EE8-4CAB-8005-B038A82EBA3F}" srcOrd="0" destOrd="0" presId="urn:microsoft.com/office/officeart/2005/8/layout/radial6"/>
    <dgm:cxn modelId="{365D95CB-1FA1-4C14-A3C6-1AE8CC322DA2}" type="presOf" srcId="{3B475F36-66C5-4D90-9E90-F8889965F265}" destId="{A8F54304-4682-44CA-9A24-68AB27B4252A}" srcOrd="0" destOrd="0" presId="urn:microsoft.com/office/officeart/2005/8/layout/radial6"/>
    <dgm:cxn modelId="{2633C9B6-C2BB-414E-8E85-9EF3A4AE4F24}" type="presOf" srcId="{3320D0E3-5780-4567-9266-B9BD944D9A5C}" destId="{FCECBF0E-33A1-414A-AF2F-B4FC159C595E}" srcOrd="0" destOrd="0" presId="urn:microsoft.com/office/officeart/2005/8/layout/radial6"/>
    <dgm:cxn modelId="{6481AA3E-A2A7-4A28-A3D4-A68410EB2812}" type="presOf" srcId="{51324DDF-07C8-437F-89E8-D2430DB6B539}" destId="{5EA687D5-AADB-4D7D-B337-BDD02AAED6E3}" srcOrd="0" destOrd="0" presId="urn:microsoft.com/office/officeart/2005/8/layout/radial6"/>
    <dgm:cxn modelId="{469BED71-575B-4A2D-A7FD-8A5ECEC325A2}" type="presOf" srcId="{8AD481B2-5104-4473-9FA2-DB272CFD981D}" destId="{0D8E8859-1874-4B86-A061-E3F3CAA2504E}" srcOrd="0" destOrd="0" presId="urn:microsoft.com/office/officeart/2005/8/layout/radial6"/>
    <dgm:cxn modelId="{C2684BEF-36DA-4B13-B20E-98E8408A9C77}" type="presOf" srcId="{06B796F9-7E3B-4DE1-AE79-DCDCA288D15E}" destId="{339C0C1B-A597-42B5-B3EF-BDB976F55304}" srcOrd="0" destOrd="0" presId="urn:microsoft.com/office/officeart/2005/8/layout/radial6"/>
    <dgm:cxn modelId="{DE258CA0-54A2-4E51-B682-EE724D84079F}" type="presOf" srcId="{01B5333D-635C-4591-906D-FE7033798404}" destId="{348F069E-60D9-44C4-8906-C6240F80F37B}" srcOrd="0" destOrd="0" presId="urn:microsoft.com/office/officeart/2005/8/layout/radial6"/>
    <dgm:cxn modelId="{4179D4B4-332F-4AA7-9650-585F4D2B46F3}" type="presOf" srcId="{F9B2BA95-CF52-403F-9284-6EDA04814AEE}" destId="{C6BFC531-767B-41AB-8D22-7CB6A7511965}" srcOrd="0" destOrd="0" presId="urn:microsoft.com/office/officeart/2005/8/layout/radial6"/>
    <dgm:cxn modelId="{5A90D714-8FDF-4E80-8E28-003C52AE6C92}" srcId="{51324DDF-07C8-437F-89E8-D2430DB6B539}" destId="{F9B2BA95-CF52-403F-9284-6EDA04814AEE}" srcOrd="0" destOrd="0" parTransId="{68205FFE-EC45-458B-88E4-AA0C590296FE}" sibTransId="{751EDEE3-1BFD-4DBA-8E07-AA2CE518998F}"/>
    <dgm:cxn modelId="{9C618E98-92EA-4D0F-949E-D19048B124F9}" srcId="{F9B2BA95-CF52-403F-9284-6EDA04814AEE}" destId="{D3AD9B7E-40DE-4B27-A2CC-F8EB8D50DD2E}" srcOrd="3" destOrd="0" parTransId="{7BB3520D-7960-4AF5-BD0B-74A39A2A831F}" sibTransId="{3B475F36-66C5-4D90-9E90-F8889965F265}"/>
    <dgm:cxn modelId="{464BAF97-221E-4DBD-8C44-4C1002D68882}" srcId="{F9B2BA95-CF52-403F-9284-6EDA04814AEE}" destId="{8AD481B2-5104-4473-9FA2-DB272CFD981D}" srcOrd="7" destOrd="0" parTransId="{BEEFF0AF-5A8C-4830-B3F9-0409C5E272B1}" sibTransId="{ED66CA43-69A9-4775-899C-BBA205735C72}"/>
    <dgm:cxn modelId="{9BE50055-79C3-4C34-8475-C7EB10A4DBC3}" type="presOf" srcId="{B3F6B0CE-D9EA-40DA-B7B8-A423B4230A11}" destId="{DEF90E00-82EF-4DCA-AFDD-F55F62A0AE88}" srcOrd="0" destOrd="0" presId="urn:microsoft.com/office/officeart/2005/8/layout/radial6"/>
    <dgm:cxn modelId="{D48555FC-05A6-4769-BC21-715D188FF979}" type="presParOf" srcId="{5EA687D5-AADB-4D7D-B337-BDD02AAED6E3}" destId="{C6BFC531-767B-41AB-8D22-7CB6A7511965}" srcOrd="0" destOrd="0" presId="urn:microsoft.com/office/officeart/2005/8/layout/radial6"/>
    <dgm:cxn modelId="{D7DA20BA-68D0-4E4F-A0F7-AA7F39B1F8DE}" type="presParOf" srcId="{5EA687D5-AADB-4D7D-B337-BDD02AAED6E3}" destId="{9D6F4118-70FD-40C7-9685-533E4F1DA747}" srcOrd="1" destOrd="0" presId="urn:microsoft.com/office/officeart/2005/8/layout/radial6"/>
    <dgm:cxn modelId="{27880F04-DF80-49CA-8D6F-461B0E5E3439}" type="presParOf" srcId="{5EA687D5-AADB-4D7D-B337-BDD02AAED6E3}" destId="{A139EC71-552C-4C7B-B1A5-26AB037FF4FF}" srcOrd="2" destOrd="0" presId="urn:microsoft.com/office/officeart/2005/8/layout/radial6"/>
    <dgm:cxn modelId="{BAB5CC92-E927-4064-BFDE-EB88F11DA31C}" type="presParOf" srcId="{5EA687D5-AADB-4D7D-B337-BDD02AAED6E3}" destId="{69FC2F9D-60CC-4F66-A86B-B407A4EDB649}" srcOrd="3" destOrd="0" presId="urn:microsoft.com/office/officeart/2005/8/layout/radial6"/>
    <dgm:cxn modelId="{9DD8E57D-224F-4451-8FE2-90F4F09FBE82}" type="presParOf" srcId="{5EA687D5-AADB-4D7D-B337-BDD02AAED6E3}" destId="{CB90B793-8660-46BF-8774-BA760DD6DCAD}" srcOrd="4" destOrd="0" presId="urn:microsoft.com/office/officeart/2005/8/layout/radial6"/>
    <dgm:cxn modelId="{79F31C14-9187-4AB1-B746-20272CF03455}" type="presParOf" srcId="{5EA687D5-AADB-4D7D-B337-BDD02AAED6E3}" destId="{3F1E1E13-5E8C-4861-81BA-11CA95223326}" srcOrd="5" destOrd="0" presId="urn:microsoft.com/office/officeart/2005/8/layout/radial6"/>
    <dgm:cxn modelId="{3FF94A9F-A5BD-4756-90D8-7BB686F4BFD9}" type="presParOf" srcId="{5EA687D5-AADB-4D7D-B337-BDD02AAED6E3}" destId="{348F069E-60D9-44C4-8906-C6240F80F37B}" srcOrd="6" destOrd="0" presId="urn:microsoft.com/office/officeart/2005/8/layout/radial6"/>
    <dgm:cxn modelId="{F127F62C-4CC5-4F69-A5CF-1A7F0B56721E}" type="presParOf" srcId="{5EA687D5-AADB-4D7D-B337-BDD02AAED6E3}" destId="{696ACCF4-2835-4704-A34C-DE5B12AAE1CC}" srcOrd="7" destOrd="0" presId="urn:microsoft.com/office/officeart/2005/8/layout/radial6"/>
    <dgm:cxn modelId="{2156C155-EC14-4361-A8C2-A01807579B94}" type="presParOf" srcId="{5EA687D5-AADB-4D7D-B337-BDD02AAED6E3}" destId="{3E5EE577-46B6-47C7-909B-43216EF95DB2}" srcOrd="8" destOrd="0" presId="urn:microsoft.com/office/officeart/2005/8/layout/radial6"/>
    <dgm:cxn modelId="{C5DD6B36-E309-43C2-BA13-E5306A2E1AC8}" type="presParOf" srcId="{5EA687D5-AADB-4D7D-B337-BDD02AAED6E3}" destId="{DEF90E00-82EF-4DCA-AFDD-F55F62A0AE88}" srcOrd="9" destOrd="0" presId="urn:microsoft.com/office/officeart/2005/8/layout/radial6"/>
    <dgm:cxn modelId="{F779C30C-79DF-460B-A417-E5B93C6BFDAB}" type="presParOf" srcId="{5EA687D5-AADB-4D7D-B337-BDD02AAED6E3}" destId="{DA842A9A-8E47-4679-AB48-71792BFD9B91}" srcOrd="10" destOrd="0" presId="urn:microsoft.com/office/officeart/2005/8/layout/radial6"/>
    <dgm:cxn modelId="{600EC2F2-7776-4FC9-9922-81E770BA480A}" type="presParOf" srcId="{5EA687D5-AADB-4D7D-B337-BDD02AAED6E3}" destId="{AEACBA41-1EBA-4676-B606-914E5F17ABBE}" srcOrd="11" destOrd="0" presId="urn:microsoft.com/office/officeart/2005/8/layout/radial6"/>
    <dgm:cxn modelId="{E5D333AF-6B15-4990-8302-900AAC00D2FF}" type="presParOf" srcId="{5EA687D5-AADB-4D7D-B337-BDD02AAED6E3}" destId="{A8F54304-4682-44CA-9A24-68AB27B4252A}" srcOrd="12" destOrd="0" presId="urn:microsoft.com/office/officeart/2005/8/layout/radial6"/>
    <dgm:cxn modelId="{1F8A1377-7B75-4423-BF69-91043F9A48DC}" type="presParOf" srcId="{5EA687D5-AADB-4D7D-B337-BDD02AAED6E3}" destId="{11270357-E766-44CA-A2CF-934D44515526}" srcOrd="13" destOrd="0" presId="urn:microsoft.com/office/officeart/2005/8/layout/radial6"/>
    <dgm:cxn modelId="{7EE2E575-C90D-4163-A1C2-1F1CF96B14C5}" type="presParOf" srcId="{5EA687D5-AADB-4D7D-B337-BDD02AAED6E3}" destId="{C8B89C5D-6B0C-4210-B421-EB77B6D0F122}" srcOrd="14" destOrd="0" presId="urn:microsoft.com/office/officeart/2005/8/layout/radial6"/>
    <dgm:cxn modelId="{E70EAC26-F724-4A4C-84B7-362657BDDDA9}" type="presParOf" srcId="{5EA687D5-AADB-4D7D-B337-BDD02AAED6E3}" destId="{50F7EFBB-B9AF-445A-B06E-6350060353BF}" srcOrd="15" destOrd="0" presId="urn:microsoft.com/office/officeart/2005/8/layout/radial6"/>
    <dgm:cxn modelId="{5A277E9A-92F7-47FA-997B-F2DB7E1EEC14}" type="presParOf" srcId="{5EA687D5-AADB-4D7D-B337-BDD02AAED6E3}" destId="{FCECBF0E-33A1-414A-AF2F-B4FC159C595E}" srcOrd="16" destOrd="0" presId="urn:microsoft.com/office/officeart/2005/8/layout/radial6"/>
    <dgm:cxn modelId="{E0C95921-E8B1-482F-B8DB-1B15CB97BDEB}" type="presParOf" srcId="{5EA687D5-AADB-4D7D-B337-BDD02AAED6E3}" destId="{CF0D7B32-A98F-4B02-95A4-4CFEA001D991}" srcOrd="17" destOrd="0" presId="urn:microsoft.com/office/officeart/2005/8/layout/radial6"/>
    <dgm:cxn modelId="{6CC3EEE3-B702-4907-9933-532BC9026FE7}" type="presParOf" srcId="{5EA687D5-AADB-4D7D-B337-BDD02AAED6E3}" destId="{9CA18B75-3EE8-4CAB-8005-B038A82EBA3F}" srcOrd="18" destOrd="0" presId="urn:microsoft.com/office/officeart/2005/8/layout/radial6"/>
    <dgm:cxn modelId="{62A8DDCB-5337-475E-A05F-2A918D836959}" type="presParOf" srcId="{5EA687D5-AADB-4D7D-B337-BDD02AAED6E3}" destId="{E21EB8B3-265F-4C3D-A90B-AEA46EF1A393}" srcOrd="19" destOrd="0" presId="urn:microsoft.com/office/officeart/2005/8/layout/radial6"/>
    <dgm:cxn modelId="{5AA9A906-1C89-40B1-BEFF-37005663B68D}" type="presParOf" srcId="{5EA687D5-AADB-4D7D-B337-BDD02AAED6E3}" destId="{E10C8AF0-7C4C-426B-9522-8261354953DA}" srcOrd="20" destOrd="0" presId="urn:microsoft.com/office/officeart/2005/8/layout/radial6"/>
    <dgm:cxn modelId="{8AC94C06-4D99-424D-B7D3-EE564DBB0751}" type="presParOf" srcId="{5EA687D5-AADB-4D7D-B337-BDD02AAED6E3}" destId="{339C0C1B-A597-42B5-B3EF-BDB976F55304}" srcOrd="21" destOrd="0" presId="urn:microsoft.com/office/officeart/2005/8/layout/radial6"/>
    <dgm:cxn modelId="{CFD1A173-3D72-4278-9B5B-6E4FD219E7F6}" type="presParOf" srcId="{5EA687D5-AADB-4D7D-B337-BDD02AAED6E3}" destId="{0D8E8859-1874-4B86-A061-E3F3CAA2504E}" srcOrd="22" destOrd="0" presId="urn:microsoft.com/office/officeart/2005/8/layout/radial6"/>
    <dgm:cxn modelId="{D1A8CC86-7360-4C90-9629-AF9B9016BFBC}" type="presParOf" srcId="{5EA687D5-AADB-4D7D-B337-BDD02AAED6E3}" destId="{85CFF394-906E-4F17-A9AC-4BCA1109E5DF}" srcOrd="23" destOrd="0" presId="urn:microsoft.com/office/officeart/2005/8/layout/radial6"/>
    <dgm:cxn modelId="{DFD44FFF-DF76-4884-AEEE-469130965154}" type="presParOf" srcId="{5EA687D5-AADB-4D7D-B337-BDD02AAED6E3}" destId="{C703628E-07E5-44AD-8BCF-59B2B7770A8A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TI\Desktop\Rasedul\Video\world%20map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ets-and-sun-from-our-solar-system-vector-661818.jpg"/>
          <p:cNvPicPr>
            <a:picLocks noChangeAspect="1"/>
          </p:cNvPicPr>
          <p:nvPr/>
        </p:nvPicPr>
        <p:blipFill>
          <a:blip r:embed="rId2"/>
          <a:srcRect b="7342"/>
          <a:stretch>
            <a:fillRect/>
          </a:stretch>
        </p:blipFill>
        <p:spPr>
          <a:xfrm>
            <a:off x="1295400" y="285751"/>
            <a:ext cx="6705601" cy="5029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4102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সৌরজগতে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istic-solar-system-vector-2015519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152400" y="152400"/>
            <a:ext cx="8839200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5638800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সূর্যের ঠিক নিকট কোন গ্রহ?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5638800"/>
            <a:ext cx="21336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বুধ গ্রহ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295400" y="2133600"/>
            <a:ext cx="2057400" cy="914400"/>
          </a:xfrm>
          <a:prstGeom prst="wedgeEllipseCallout">
            <a:avLst>
              <a:gd name="adj1" fmla="val 4147"/>
              <a:gd name="adj2" fmla="val -182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বুধ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-system-model-planets-orbit-and-sun-vector-24225209.jpg"/>
          <p:cNvPicPr>
            <a:picLocks noChangeAspect="1"/>
          </p:cNvPicPr>
          <p:nvPr/>
        </p:nvPicPr>
        <p:blipFill>
          <a:blip r:embed="rId2"/>
          <a:srcRect t="7440" b="9873"/>
          <a:stretch>
            <a:fillRect/>
          </a:stretch>
        </p:blipFill>
        <p:spPr>
          <a:xfrm>
            <a:off x="533400" y="304800"/>
            <a:ext cx="7877908" cy="5105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5638800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বুধ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ঠিক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5638800"/>
            <a:ext cx="21336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শুক্র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গ্রহ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828800" y="762000"/>
            <a:ext cx="2057400" cy="914400"/>
          </a:xfrm>
          <a:prstGeom prst="wedgeEllipseCallout">
            <a:avLst>
              <a:gd name="adj1" fmla="val -4596"/>
              <a:gd name="adj2" fmla="val 1129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শুক্র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-system-orbits-and-planets-background-vector-4671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5638800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ঠিক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5638800"/>
            <a:ext cx="21336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গ্রহ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81000" y="3733800"/>
            <a:ext cx="2057400" cy="914400"/>
          </a:xfrm>
          <a:prstGeom prst="wedgeEllipseCallout">
            <a:avLst>
              <a:gd name="adj1" fmla="val 57335"/>
              <a:gd name="adj2" fmla="val -493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সূর্য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3400" y="1905000"/>
            <a:ext cx="533400" cy="4572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mic-with-planets-of-the-solar-system-vector-3076584.jpg"/>
          <p:cNvPicPr>
            <a:picLocks noChangeAspect="1"/>
          </p:cNvPicPr>
          <p:nvPr/>
        </p:nvPicPr>
        <p:blipFill>
          <a:blip r:embed="rId2"/>
          <a:srcRect t="2381" b="7143"/>
          <a:stretch>
            <a:fillRect/>
          </a:stretch>
        </p:blipFill>
        <p:spPr>
          <a:xfrm>
            <a:off x="304800" y="152400"/>
            <a:ext cx="8458200" cy="5410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" y="5638800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ঠিক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29400" y="5638800"/>
            <a:ext cx="21336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গ্রহ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77000" y="4343400"/>
            <a:ext cx="2057400" cy="914400"/>
          </a:xfrm>
          <a:prstGeom prst="wedgeEllipseCallout">
            <a:avLst>
              <a:gd name="adj1" fmla="val -132100"/>
              <a:gd name="adj2" fmla="val -1641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মঙ্গল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4419600"/>
            <a:ext cx="762000" cy="6096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39127-solar-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7" y="228600"/>
            <a:ext cx="8406763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5715000"/>
            <a:ext cx="5867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ঠিক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77000" y="5715000"/>
            <a:ext cx="2286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বৃহস্পতি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5800" y="2057400"/>
            <a:ext cx="2362200" cy="914400"/>
          </a:xfrm>
          <a:prstGeom prst="wedgeEllipseCallout">
            <a:avLst>
              <a:gd name="adj1" fmla="val 116352"/>
              <a:gd name="adj2" fmla="val 1129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_COLOURBOX5171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019" y="152400"/>
            <a:ext cx="7693981" cy="5486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715000"/>
            <a:ext cx="63246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ঠিক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5715000"/>
            <a:ext cx="2286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শনি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953000" y="4267200"/>
            <a:ext cx="2057400" cy="914400"/>
          </a:xfrm>
          <a:prstGeom prst="wedgeEllipseCallout">
            <a:avLst>
              <a:gd name="adj1" fmla="val -88384"/>
              <a:gd name="adj2" fmla="val -1100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শনি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-system-vector-4939069.jpg"/>
          <p:cNvPicPr>
            <a:picLocks noChangeAspect="1"/>
          </p:cNvPicPr>
          <p:nvPr/>
        </p:nvPicPr>
        <p:blipFill>
          <a:blip r:embed="rId2"/>
          <a:srcRect b="6897"/>
          <a:stretch>
            <a:fillRect/>
          </a:stretch>
        </p:blipFill>
        <p:spPr>
          <a:xfrm>
            <a:off x="304800" y="152400"/>
            <a:ext cx="8458200" cy="533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5715000"/>
            <a:ext cx="60198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শনি গ্রহের ঠিক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7000" y="5715000"/>
            <a:ext cx="2438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ইউরেনাস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04800" y="2514600"/>
            <a:ext cx="2362200" cy="914400"/>
          </a:xfrm>
          <a:prstGeom prst="wedgeEllipseCallout">
            <a:avLst>
              <a:gd name="adj1" fmla="val 8919"/>
              <a:gd name="adj2" fmla="val -969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ইউরেনাস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038600"/>
            <a:ext cx="1066800" cy="304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___blogs-images.forbes.com_startswithabang_files_2018_05_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553211" cy="533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715000"/>
            <a:ext cx="63246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সবার শেষে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অবস্থিত?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5715000"/>
            <a:ext cx="2286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নেপচুন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477000" y="2362200"/>
            <a:ext cx="2057400" cy="1371600"/>
          </a:xfrm>
          <a:prstGeom prst="wedgeEllipseCallout">
            <a:avLst>
              <a:gd name="adj1" fmla="val -12611"/>
              <a:gd name="adj2" fmla="val -673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5.PNG"/>
          <p:cNvPicPr>
            <a:picLocks noChangeAspect="1"/>
          </p:cNvPicPr>
          <p:nvPr/>
        </p:nvPicPr>
        <p:blipFill>
          <a:blip r:embed="rId2"/>
          <a:srcRect l="1717" t="3077" r="7297"/>
          <a:stretch>
            <a:fillRect/>
          </a:stretch>
        </p:blipFill>
        <p:spPr>
          <a:xfrm>
            <a:off x="304800" y="533400"/>
            <a:ext cx="8382000" cy="5667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943600"/>
            <a:ext cx="2438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9436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19598"/>
            <a:ext cx="9111914" cy="397640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52400" y="76200"/>
            <a:ext cx="8686800" cy="2362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এবার আমরা পা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ঠ্যাংশ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পরব।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পৃষ্ঠা নং-৫৮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সৌরজগৎ..............নেপচুন।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mic-with-planets-of-the-solar-system-vector-30765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3505200"/>
            <a:ext cx="6553200" cy="2743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রাশেদুল ইসলাম রাশেদ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দেবীপুর সরকারি প্রাথমিক বিদ্যালয়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শিবগঞ্জ, বগুড়া।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0" y="0"/>
            <a:ext cx="3200400" cy="1752600"/>
          </a:xfrm>
          <a:prstGeom prst="wedgeEllipseCallout">
            <a:avLst>
              <a:gd name="adj1" fmla="val 52167"/>
              <a:gd name="adj2" fmla="val 1331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76200"/>
            <a:ext cx="7315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সূর্যকে কেন্দ্র করে চারদিকে কয়টি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ঘুরছে?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4384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 বুধ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5814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 শুক্র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6482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৩. পৃথিবী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7150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৪. মঙ্গল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25146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৫. বৃহস্পতি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6576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৬. শনি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47244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৭. ইউরেনাস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57912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৮. নেপচুন 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96200" y="152400"/>
            <a:ext cx="1219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৮টি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1143000"/>
            <a:ext cx="6629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গ্রহ গুলোর নাম কি?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1430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200" y="76200"/>
            <a:ext cx="7315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সূর্যকে কেন্দ্র করে চারদিকে কয়টি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ঘুরছে?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76200"/>
            <a:ext cx="1219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৮টি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FC531-767B-41AB-8D22-7CB6A751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C6BFC531-767B-41AB-8D22-7CB6A751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C6BFC531-767B-41AB-8D22-7CB6A751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C6BFC531-767B-41AB-8D22-7CB6A751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F4118-70FD-40C7-9685-533E4F1DA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9D6F4118-70FD-40C7-9685-533E4F1DA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9D6F4118-70FD-40C7-9685-533E4F1DA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D6F4118-70FD-40C7-9685-533E4F1DA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C2F9D-60CC-4F66-A86B-B407A4ED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69FC2F9D-60CC-4F66-A86B-B407A4ED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69FC2F9D-60CC-4F66-A86B-B407A4ED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69FC2F9D-60CC-4F66-A86B-B407A4EDB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0B793-8660-46BF-8774-BA760DD6D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CB90B793-8660-46BF-8774-BA760DD6D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CB90B793-8660-46BF-8774-BA760DD6D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CB90B793-8660-46BF-8774-BA760DD6D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8F069E-60D9-44C4-8906-C6240F80F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348F069E-60D9-44C4-8906-C6240F80F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348F069E-60D9-44C4-8906-C6240F80F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348F069E-60D9-44C4-8906-C6240F80F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ACCF4-2835-4704-A34C-DE5B12AAE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696ACCF4-2835-4704-A34C-DE5B12AAE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696ACCF4-2835-4704-A34C-DE5B12AAE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696ACCF4-2835-4704-A34C-DE5B12AAE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90E00-82EF-4DCA-AFDD-F55F62A0A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DEF90E00-82EF-4DCA-AFDD-F55F62A0A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DEF90E00-82EF-4DCA-AFDD-F55F62A0A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DEF90E00-82EF-4DCA-AFDD-F55F62A0A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842A9A-8E47-4679-AB48-71792BFD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DA842A9A-8E47-4679-AB48-71792BFD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DA842A9A-8E47-4679-AB48-71792BFD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DA842A9A-8E47-4679-AB48-71792BFD9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F54304-4682-44CA-9A24-68AB27B42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A8F54304-4682-44CA-9A24-68AB27B42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graphicEl>
                                              <a:dgm id="{A8F54304-4682-44CA-9A24-68AB27B42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A8F54304-4682-44CA-9A24-68AB27B42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270357-E766-44CA-A2CF-934D44515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11270357-E766-44CA-A2CF-934D44515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11270357-E766-44CA-A2CF-934D44515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11270357-E766-44CA-A2CF-934D44515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F7EFBB-B9AF-445A-B06E-63500603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graphicEl>
                                              <a:dgm id="{50F7EFBB-B9AF-445A-B06E-63500603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graphicEl>
                                              <a:dgm id="{50F7EFBB-B9AF-445A-B06E-63500603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>
                                            <p:graphicEl>
                                              <a:dgm id="{50F7EFBB-B9AF-445A-B06E-635006035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ECBF0E-33A1-414A-AF2F-B4FC159C5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FCECBF0E-33A1-414A-AF2F-B4FC159C5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graphicEl>
                                              <a:dgm id="{FCECBF0E-33A1-414A-AF2F-B4FC159C5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>
                                            <p:graphicEl>
                                              <a:dgm id="{FCECBF0E-33A1-414A-AF2F-B4FC159C5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18B75-3EE8-4CAB-8005-B038A82E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graphicEl>
                                              <a:dgm id="{9CA18B75-3EE8-4CAB-8005-B038A82E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graphicEl>
                                              <a:dgm id="{9CA18B75-3EE8-4CAB-8005-B038A82E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">
                                            <p:graphicEl>
                                              <a:dgm id="{9CA18B75-3EE8-4CAB-8005-B038A82EB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EB8B3-265F-4C3D-A90B-AEA46EF1A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graphicEl>
                                              <a:dgm id="{E21EB8B3-265F-4C3D-A90B-AEA46EF1A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>
                                            <p:graphicEl>
                                              <a:dgm id="{E21EB8B3-265F-4C3D-A90B-AEA46EF1A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">
                                            <p:graphicEl>
                                              <a:dgm id="{E21EB8B3-265F-4C3D-A90B-AEA46EF1A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9C0C1B-A597-42B5-B3EF-BDB976F5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>
                                            <p:graphicEl>
                                              <a:dgm id="{339C0C1B-A597-42B5-B3EF-BDB976F5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graphicEl>
                                              <a:dgm id="{339C0C1B-A597-42B5-B3EF-BDB976F5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>
                                            <p:graphicEl>
                                              <a:dgm id="{339C0C1B-A597-42B5-B3EF-BDB976F55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E8859-1874-4B86-A061-E3F3CAA2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">
                                            <p:graphicEl>
                                              <a:dgm id="{0D8E8859-1874-4B86-A061-E3F3CAA2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">
                                            <p:graphicEl>
                                              <a:dgm id="{0D8E8859-1874-4B86-A061-E3F3CAA2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">
                                            <p:graphicEl>
                                              <a:dgm id="{0D8E8859-1874-4B86-A061-E3F3CAA25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3628E-07E5-44AD-8BCF-59B2B7770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">
                                            <p:graphicEl>
                                              <a:dgm id="{C703628E-07E5-44AD-8BCF-59B2B7770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">
                                            <p:graphicEl>
                                              <a:dgm id="{C703628E-07E5-44AD-8BCF-59B2B7770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">
                                            <p:graphicEl>
                                              <a:dgm id="{C703628E-07E5-44AD-8BCF-59B2B7770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2286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কি?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447800"/>
            <a:ext cx="9144000" cy="190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সূর্যকে কেন্দ্র করে যে বিশাল বস্তুগুলো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ঘুরছে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তাই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গ্রহ।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4343400"/>
            <a:ext cx="5943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 নিজস্ব আলো আছে?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0" y="5562600"/>
            <a:ext cx="4648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নিজস্ব আলো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457200"/>
            <a:ext cx="7543800" cy="320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যেহেতু সবকটি গ্রহ এবং উপগ্রহ একটিমাত্র সূর্যকে কেন্দ্র করে ঘুরছে তাই এর নাম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সৌরজগৎ।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28800" y="4038600"/>
            <a:ext cx="5257800" cy="1905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মানে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304800"/>
            <a:ext cx="74676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 সৌরজগৎ কিভাবে গঠিত?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676400"/>
            <a:ext cx="8458200" cy="403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 এবং তার চারদিকে ঘূর্ণায়মান গ্রহ, উপগ্রহ, গ্রহাণু, ধুমকেতু, ধুলিকণা ও গ্যাস নিয়ে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গঠিত।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389218" cy="4648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91200" y="228600"/>
            <a:ext cx="3124200" cy="3276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চাঁদ হলো পৃথিবীর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উপগ্রহ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334000"/>
            <a:ext cx="4953000" cy="1295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চাঁদ কোনো গ্রহ নয়।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3657600"/>
            <a:ext cx="3124200" cy="3048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চাঁদ পৃথিবীর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চারদিকে ঘোরে।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81000"/>
            <a:ext cx="4953000" cy="1295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981200"/>
            <a:ext cx="8382000" cy="1905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 নং-১ সৌরজগতে কি কি আছে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তার একটি তালিকা তৈরী করো।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191000"/>
            <a:ext cx="8382000" cy="1905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 নং-২ সৌরজগতে কি কি আছে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তার একটি তালিকা তৈরী করো।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381000"/>
            <a:ext cx="49530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কাজঃ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286000"/>
            <a:ext cx="7696200" cy="3733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রাতের আকাশে আমরা কি কি দেখতে পাই তার একটি তালিকা তৈরী করবে।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0" y="0"/>
            <a:ext cx="9144000" cy="68580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পক্ষ থেকে ধন্যবাদ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istic-solar-system-vector-2015519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95600" y="2743200"/>
            <a:ext cx="5867400" cy="3581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 মহাবিশ্ব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পাঠ্যাংশঃ  সৌরজগৎ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791200" y="76200"/>
            <a:ext cx="3200400" cy="1752600"/>
          </a:xfrm>
          <a:prstGeom prst="wedgeEllipseCallout">
            <a:avLst>
              <a:gd name="adj1" fmla="val -35591"/>
              <a:gd name="adj2" fmla="val 995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-system-model-planets-orbit-and-sun-vector-24225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33800" y="3505200"/>
            <a:ext cx="5562600" cy="3276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১২.১.১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সৌরজগতের   মৌলিক গঠন</a:t>
            </a:r>
          </a:p>
          <a:p>
            <a:pPr algn="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চিত্রসহ ব্যাখ্যা করতে পারবে ।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248400" y="228600"/>
            <a:ext cx="2895600" cy="1752600"/>
          </a:xfrm>
          <a:prstGeom prst="wedgeEllipseCallout">
            <a:avLst>
              <a:gd name="adj1" fmla="val -33239"/>
              <a:gd name="adj2" fmla="val 1222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rld ma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1181" y="377072"/>
            <a:ext cx="8195619" cy="62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81000"/>
            <a:ext cx="35814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4876800" cy="1676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olar-system-realistic-planets-space-galaxy-vector-251995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610600" cy="4191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57400" y="2514600"/>
            <a:ext cx="381000" cy="381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35132" cy="5943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286000" y="594610"/>
            <a:ext cx="4343400" cy="10668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0678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আমরা একটি ভিডিও দেখবো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90800" y="1774032"/>
          <a:ext cx="3857976" cy="3255168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-system-realistic-planets-space-galaxy-vector-251995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10600" cy="5410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5638800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মাঝখানে আলো কে দিচ্ছে?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81800" y="5638800"/>
            <a:ext cx="19812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সূর্য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114800" y="533400"/>
            <a:ext cx="2057400" cy="914400"/>
          </a:xfrm>
          <a:prstGeom prst="wedgeEllipseCallout">
            <a:avLst>
              <a:gd name="adj1" fmla="val -14796"/>
              <a:gd name="adj2" fmla="val 883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সূর্য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533400"/>
            <a:ext cx="457200" cy="381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350</Words>
  <Application>Microsoft Office PowerPoint</Application>
  <PresentationFormat>On-screen Show (4:3)</PresentationFormat>
  <Paragraphs>90</Paragraphs>
  <Slides>28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115</cp:revision>
  <dcterms:created xsi:type="dcterms:W3CDTF">2006-08-16T00:00:00Z</dcterms:created>
  <dcterms:modified xsi:type="dcterms:W3CDTF">2020-02-10T08:45:17Z</dcterms:modified>
</cp:coreProperties>
</file>