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9" r:id="rId12"/>
    <p:sldId id="265" r:id="rId13"/>
    <p:sldId id="266" r:id="rId14"/>
    <p:sldId id="272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4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8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3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0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8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8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7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6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0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9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1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1F21-B1D6-4D87-B5CF-D78D7A4CC18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B8B94-D045-47D9-8BC8-08BD1098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2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59381" y="151372"/>
            <a:ext cx="5774498" cy="156575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D60093"/>
                </a:solidFill>
              </a:rPr>
              <a:t>Welcome</a:t>
            </a:r>
            <a:endParaRPr lang="en-US" sz="6600" dirty="0">
              <a:solidFill>
                <a:srgbClr val="D6009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" y="1996225"/>
            <a:ext cx="11372045" cy="465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5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8490" y="1855240"/>
            <a:ext cx="91440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(c) Bulbul wakes up at ---------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o’clock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o’clock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 o’clock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o’clock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d) Bulbul wakes along the --------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Side of the river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Home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Streets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01" y="365125"/>
            <a:ext cx="10684099" cy="1325563"/>
          </a:xfrm>
        </p:spPr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the best answer from the alternatives.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89419" y="2578345"/>
            <a:ext cx="22538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o’clock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89419" y="4992793"/>
            <a:ext cx="225380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Streets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0340"/>
          </a:xfrm>
        </p:spPr>
        <p:txBody>
          <a:bodyPr>
            <a:normAutofit fontScale="90000"/>
          </a:bodyPr>
          <a:lstStyle/>
          <a:p>
            <a:r>
              <a:rPr lang="en-US" dirty="0"/>
              <a:t>Choose the best answer from the alternatives.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(e)Bulbul was sick for ---------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dirty="0"/>
              <a:t> days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4 days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3 </a:t>
            </a:r>
            <a:r>
              <a:rPr lang="en-US" dirty="0" smtClean="0"/>
              <a:t>days 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2 </a:t>
            </a:r>
            <a:r>
              <a:rPr lang="en-US" dirty="0" smtClean="0"/>
              <a:t>days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r>
              <a:rPr lang="en-US" dirty="0"/>
              <a:t>(f) The word collect means --------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Add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Sum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Gather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together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06096" y="2524259"/>
            <a:ext cx="23310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days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06096" y="4737279"/>
            <a:ext cx="23310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Gather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5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3020" y="402244"/>
            <a:ext cx="78862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(g)People put their rubbish in ------- bins.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Soil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Plastic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Metal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normal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3775" y="3519814"/>
            <a:ext cx="61001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 marL="342900" indent="-342900">
              <a:buAutoNum type="alphaLcParenBoth"/>
            </a:pPr>
            <a:r>
              <a:rPr lang="en-US" sz="2800" dirty="0" smtClean="0"/>
              <a:t>What does Bulbul do?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What time does Bulbul wakes up?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How does Bulbul collect rubbish?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Why does Bulbul works hard?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Why did not Bulbul come to collects rubbish?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555981" y="2893339"/>
            <a:ext cx="5862181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Answering the following questions.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713950" y="914540"/>
            <a:ext cx="27042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Plastic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6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3096" y="488516"/>
            <a:ext cx="6225436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Answering questions`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9854" y="1804101"/>
            <a:ext cx="10844011" cy="4866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Ans.(a)Bulbul collects rubbish from </a:t>
            </a:r>
            <a:r>
              <a:rPr lang="en-US" sz="3200" dirty="0" err="1" smtClean="0">
                <a:solidFill>
                  <a:schemeClr val="tx1"/>
                </a:solidFill>
              </a:rPr>
              <a:t>Sankar</a:t>
            </a:r>
            <a:r>
              <a:rPr lang="en-US" sz="3200" dirty="0" smtClean="0">
                <a:solidFill>
                  <a:schemeClr val="tx1"/>
                </a:solidFill>
              </a:rPr>
              <a:t> area in Dhaka.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Ans.(b)Bulbul wakes up at 5 o’clock everyday.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Ans.(c)Bulbul walks door to door to collect rubbish.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Ans.(d)Bulbul works hard to keep the area clean.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Ans.(e)Bulbul did not come to collect rubbish because he was sick.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8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6533" y="1009069"/>
            <a:ext cx="10515600" cy="1631100"/>
          </a:xfrm>
        </p:spPr>
        <p:txBody>
          <a:bodyPr/>
          <a:lstStyle/>
          <a:p>
            <a:r>
              <a:rPr lang="en-US" dirty="0" smtClean="0"/>
              <a:t>				</a:t>
            </a:r>
            <a:r>
              <a:rPr lang="en-US" sz="6000" b="1" dirty="0" smtClean="0"/>
              <a:t>Homework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533" y="3165028"/>
            <a:ext cx="10515600" cy="1960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Write </a:t>
            </a:r>
            <a:r>
              <a:rPr lang="en-US" sz="4000" dirty="0"/>
              <a:t>a summary of the passage in no more than 90-100 words.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244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839"/>
            <a:ext cx="10515600" cy="1215024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 smtClean="0"/>
              <a:t>Thank you everyone</a:t>
            </a:r>
            <a:endParaRPr lang="en-US" sz="60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1" y="1584102"/>
            <a:ext cx="11011436" cy="516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1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4713" y="363255"/>
            <a:ext cx="469726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Personal details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nip Same Side Corner Rectangle 4"/>
          <p:cNvSpPr/>
          <p:nvPr/>
        </p:nvSpPr>
        <p:spPr>
          <a:xfrm>
            <a:off x="613775" y="1828800"/>
            <a:ext cx="6225436" cy="422127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Ferdous Ara Begum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Assistant Teacher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Birinchi Sufia Nuria Senior Madrasah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7941501" y="1716066"/>
            <a:ext cx="3832965" cy="3908119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Class : 6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Sub : English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Lesson : 5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Time : 45m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4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05622" y="551146"/>
            <a:ext cx="5574081" cy="17411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Todays Topic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9944" y="3544865"/>
            <a:ext cx="6225435" cy="125260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Thanks for your work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Look at the pictures below . Talk about what things you see and what are happening.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3956"/>
            <a:ext cx="6359463" cy="4684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494" y="1903957"/>
            <a:ext cx="6725473" cy="468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8" y="225467"/>
            <a:ext cx="6439354" cy="62783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373" y="225468"/>
            <a:ext cx="5022935" cy="627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3" y="283336"/>
            <a:ext cx="11565228" cy="641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0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64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* * Open your English book – page no </a:t>
            </a:r>
            <a:r>
              <a:rPr lang="en-US" sz="4000" b="1" dirty="0" smtClean="0">
                <a:solidFill>
                  <a:srgbClr val="0070C0"/>
                </a:solidFill>
              </a:rPr>
              <a:t>14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&amp; </a:t>
            </a:r>
            <a:r>
              <a:rPr lang="en-US" sz="4000" b="1" dirty="0" smtClean="0">
                <a:solidFill>
                  <a:srgbClr val="0070C0"/>
                </a:solidFill>
              </a:rPr>
              <a:t>15</a:t>
            </a:r>
            <a:r>
              <a:rPr lang="en-US" sz="4000" b="1" dirty="0">
                <a:solidFill>
                  <a:srgbClr val="0070C0"/>
                </a:solidFill>
              </a:rPr>
              <a:t>.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/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**  Read the text.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046" y="2382592"/>
            <a:ext cx="8229599" cy="3858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Do the pair work.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Make a group consisting of 6 members.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Discuss the issue with each other.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Share your views and thoughts.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8877" y="851770"/>
            <a:ext cx="5912285" cy="1077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Word dissection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1089764" y="2304789"/>
            <a:ext cx="7452987" cy="4553211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Street = road , avenue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Rubbish =Wastage, unavailable thing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Realize = guess , assemble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Unhygienic =insanitary , dirty room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Bin =Basket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Fall Sick =Get ill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Dirty = polluted , grubby</a:t>
            </a:r>
          </a:p>
        </p:txBody>
      </p:sp>
    </p:spTree>
    <p:extLst>
      <p:ext uri="{BB962C8B-B14F-4D97-AF65-F5344CB8AC3E}">
        <p14:creationId xmlns:p14="http://schemas.microsoft.com/office/powerpoint/2010/main" val="9947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354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1. Choose the best answer from the alternatives.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34" y="1690689"/>
            <a:ext cx="10515600" cy="5699668"/>
          </a:xfrm>
        </p:spPr>
        <p:txBody>
          <a:bodyPr>
            <a:normAutofit/>
          </a:bodyPr>
          <a:lstStyle/>
          <a:p>
            <a:pPr marL="514350" indent="-514350">
              <a:buAutoNum type="alphaLcParenBoth"/>
            </a:pPr>
            <a:r>
              <a:rPr lang="en-US" sz="2400" dirty="0" smtClean="0"/>
              <a:t>Bulbul collects --------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Money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Tickets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Rubbish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Ice cream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b)Bulbul collects rubbish at --------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/>
              <a:t>Mirpur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Uttara    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/>
              <a:t>Sankar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/>
              <a:t>gulsan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382429" y="2509023"/>
            <a:ext cx="25759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Rubbish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03350" y="5220146"/>
            <a:ext cx="273409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Sankar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3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362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Look at the pictures below . Talk about what things you see and what are happening.</vt:lpstr>
      <vt:lpstr>PowerPoint Presentation</vt:lpstr>
      <vt:lpstr>PowerPoint Presentation</vt:lpstr>
      <vt:lpstr>* * Open your English book – page no 14 &amp; 15.  **  Read the text.</vt:lpstr>
      <vt:lpstr>PowerPoint Presentation</vt:lpstr>
      <vt:lpstr>1. Choose the best answer from the alternatives.</vt:lpstr>
      <vt:lpstr>Choose the best answer from the alternatives.</vt:lpstr>
      <vt:lpstr>Choose the best answer from the alternatives.</vt:lpstr>
      <vt:lpstr>PowerPoint Presentation</vt:lpstr>
      <vt:lpstr>PowerPoint Presentation</vt:lpstr>
      <vt:lpstr>    Homework</vt:lpstr>
      <vt:lpstr>Thank you everyone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zkd</cp:lastModifiedBy>
  <cp:revision>46</cp:revision>
  <dcterms:created xsi:type="dcterms:W3CDTF">2018-06-07T05:17:31Z</dcterms:created>
  <dcterms:modified xsi:type="dcterms:W3CDTF">2019-09-28T16:02:12Z</dcterms:modified>
</cp:coreProperties>
</file>